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82" r:id="rId23"/>
    <p:sldId id="257" r:id="rId24"/>
    <p:sldId id="277" r:id="rId25"/>
    <p:sldId id="278" r:id="rId26"/>
    <p:sldId id="279" r:id="rId27"/>
    <p:sldId id="280" r:id="rId28"/>
    <p:sldId id="283" r:id="rId29"/>
    <p:sldId id="284" r:id="rId30"/>
  </p:sldIdLst>
  <p:sldSz cx="14058900" cy="201041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>
      <p:cViewPr varScale="1">
        <p:scale>
          <a:sx n="33" d="100"/>
          <a:sy n="33" d="100"/>
        </p:scale>
        <p:origin x="2382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assimiliano Altomonte" userId="975f2245-430b-48fc-a37a-58e4099f2c87" providerId="ADAL" clId="{55018063-5A88-4BE6-9359-EB662DB9F6F4}"/>
    <pc:docChg chg="custSel modSld">
      <pc:chgData name="Giuseppe Massimiliano Altomonte" userId="975f2245-430b-48fc-a37a-58e4099f2c87" providerId="ADAL" clId="{55018063-5A88-4BE6-9359-EB662DB9F6F4}" dt="2026-06-10T11:02:45.477" v="28" actId="3626"/>
      <pc:docMkLst>
        <pc:docMk/>
      </pc:docMkLst>
      <pc:sldChg chg="modSp mod">
        <pc:chgData name="Giuseppe Massimiliano Altomonte" userId="975f2245-430b-48fc-a37a-58e4099f2c87" providerId="ADAL" clId="{55018063-5A88-4BE6-9359-EB662DB9F6F4}" dt="2026-06-10T11:00:04.772" v="0" actId="3626"/>
        <pc:sldMkLst>
          <pc:docMk/>
          <pc:sldMk cId="0" sldId="256"/>
        </pc:sldMkLst>
        <pc:spChg chg="mod">
          <ac:chgData name="Giuseppe Massimiliano Altomonte" userId="975f2245-430b-48fc-a37a-58e4099f2c87" providerId="ADAL" clId="{55018063-5A88-4BE6-9359-EB662DB9F6F4}" dt="2026-06-10T11:00:04.772" v="0" actId="3626"/>
          <ac:spMkLst>
            <pc:docMk/>
            <pc:sldMk cId="0" sldId="256"/>
            <ac:spMk id="3" creationId="{A74B7E05-8A14-66E5-F975-9B935A875E3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15.873" v="22" actId="3626"/>
        <pc:sldMkLst>
          <pc:docMk/>
          <pc:sldMk cId="0" sldId="257"/>
        </pc:sldMkLst>
        <pc:spChg chg="mod">
          <ac:chgData name="Giuseppe Massimiliano Altomonte" userId="975f2245-430b-48fc-a37a-58e4099f2c87" providerId="ADAL" clId="{55018063-5A88-4BE6-9359-EB662DB9F6F4}" dt="2026-06-10T11:02:15.873" v="22" actId="3626"/>
          <ac:spMkLst>
            <pc:docMk/>
            <pc:sldMk cId="0" sldId="257"/>
            <ac:spMk id="3" creationId="{A81B5232-A0B4-CD22-3F80-5B50EFDB0EA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12.289" v="1" actId="3626"/>
        <pc:sldMkLst>
          <pc:docMk/>
          <pc:sldMk cId="2871995839" sldId="258"/>
        </pc:sldMkLst>
        <pc:spChg chg="mod">
          <ac:chgData name="Giuseppe Massimiliano Altomonte" userId="975f2245-430b-48fc-a37a-58e4099f2c87" providerId="ADAL" clId="{55018063-5A88-4BE6-9359-EB662DB9F6F4}" dt="2026-06-10T11:00:12.289" v="1" actId="3626"/>
          <ac:spMkLst>
            <pc:docMk/>
            <pc:sldMk cId="2871995839" sldId="258"/>
            <ac:spMk id="3" creationId="{BB91246B-D03C-55C3-E0B4-449C1654B15A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19.748" v="2" actId="3626"/>
        <pc:sldMkLst>
          <pc:docMk/>
          <pc:sldMk cId="405834602" sldId="259"/>
        </pc:sldMkLst>
        <pc:spChg chg="mod">
          <ac:chgData name="Giuseppe Massimiliano Altomonte" userId="975f2245-430b-48fc-a37a-58e4099f2c87" providerId="ADAL" clId="{55018063-5A88-4BE6-9359-EB662DB9F6F4}" dt="2026-06-10T11:00:19.748" v="2" actId="3626"/>
          <ac:spMkLst>
            <pc:docMk/>
            <pc:sldMk cId="405834602" sldId="259"/>
            <ac:spMk id="3" creationId="{8C5FA59D-F291-5766-5F20-C57A2B3F25D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27.503" v="3" actId="3626"/>
        <pc:sldMkLst>
          <pc:docMk/>
          <pc:sldMk cId="808563026" sldId="260"/>
        </pc:sldMkLst>
        <pc:spChg chg="mod">
          <ac:chgData name="Giuseppe Massimiliano Altomonte" userId="975f2245-430b-48fc-a37a-58e4099f2c87" providerId="ADAL" clId="{55018063-5A88-4BE6-9359-EB662DB9F6F4}" dt="2026-06-10T11:00:27.503" v="3" actId="3626"/>
          <ac:spMkLst>
            <pc:docMk/>
            <pc:sldMk cId="808563026" sldId="260"/>
            <ac:spMk id="3" creationId="{90A65706-D306-BA0A-6176-FFB20AED9866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33.872" v="4" actId="3626"/>
        <pc:sldMkLst>
          <pc:docMk/>
          <pc:sldMk cId="127435747" sldId="261"/>
        </pc:sldMkLst>
        <pc:spChg chg="mod">
          <ac:chgData name="Giuseppe Massimiliano Altomonte" userId="975f2245-430b-48fc-a37a-58e4099f2c87" providerId="ADAL" clId="{55018063-5A88-4BE6-9359-EB662DB9F6F4}" dt="2026-06-10T11:00:33.872" v="4" actId="3626"/>
          <ac:spMkLst>
            <pc:docMk/>
            <pc:sldMk cId="127435747" sldId="261"/>
            <ac:spMk id="3" creationId="{C1E6F3FE-E73E-745D-7B20-7AAD312F514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40.909" v="5" actId="3626"/>
        <pc:sldMkLst>
          <pc:docMk/>
          <pc:sldMk cId="726926743" sldId="262"/>
        </pc:sldMkLst>
        <pc:spChg chg="mod">
          <ac:chgData name="Giuseppe Massimiliano Altomonte" userId="975f2245-430b-48fc-a37a-58e4099f2c87" providerId="ADAL" clId="{55018063-5A88-4BE6-9359-EB662DB9F6F4}" dt="2026-06-10T11:00:40.909" v="5" actId="3626"/>
          <ac:spMkLst>
            <pc:docMk/>
            <pc:sldMk cId="726926743" sldId="262"/>
            <ac:spMk id="3" creationId="{7A774B29-E32B-9DA9-44B6-64296D5339F3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48.055" v="6" actId="3626"/>
        <pc:sldMkLst>
          <pc:docMk/>
          <pc:sldMk cId="3276329223" sldId="263"/>
        </pc:sldMkLst>
        <pc:spChg chg="mod">
          <ac:chgData name="Giuseppe Massimiliano Altomonte" userId="975f2245-430b-48fc-a37a-58e4099f2c87" providerId="ADAL" clId="{55018063-5A88-4BE6-9359-EB662DB9F6F4}" dt="2026-06-10T11:00:48.055" v="6" actId="3626"/>
          <ac:spMkLst>
            <pc:docMk/>
            <pc:sldMk cId="3276329223" sldId="263"/>
            <ac:spMk id="3" creationId="{33AFE679-110C-C029-85CE-4842D38DF4A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53.231" v="7" actId="3626"/>
        <pc:sldMkLst>
          <pc:docMk/>
          <pc:sldMk cId="1873983780" sldId="264"/>
        </pc:sldMkLst>
        <pc:spChg chg="mod">
          <ac:chgData name="Giuseppe Massimiliano Altomonte" userId="975f2245-430b-48fc-a37a-58e4099f2c87" providerId="ADAL" clId="{55018063-5A88-4BE6-9359-EB662DB9F6F4}" dt="2026-06-10T11:00:53.231" v="7" actId="3626"/>
          <ac:spMkLst>
            <pc:docMk/>
            <pc:sldMk cId="1873983780" sldId="264"/>
            <ac:spMk id="3" creationId="{F8C067AD-C31C-15BD-697E-5A53D243EF8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0:57.596" v="8" actId="3626"/>
        <pc:sldMkLst>
          <pc:docMk/>
          <pc:sldMk cId="1911854745" sldId="265"/>
        </pc:sldMkLst>
        <pc:spChg chg="mod">
          <ac:chgData name="Giuseppe Massimiliano Altomonte" userId="975f2245-430b-48fc-a37a-58e4099f2c87" providerId="ADAL" clId="{55018063-5A88-4BE6-9359-EB662DB9F6F4}" dt="2026-06-10T11:00:57.596" v="8" actId="3626"/>
          <ac:spMkLst>
            <pc:docMk/>
            <pc:sldMk cId="1911854745" sldId="265"/>
            <ac:spMk id="3" creationId="{51CC8B47-E1CB-114C-D932-CB6A31621E2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02.230" v="9" actId="3626"/>
        <pc:sldMkLst>
          <pc:docMk/>
          <pc:sldMk cId="73360637" sldId="266"/>
        </pc:sldMkLst>
        <pc:spChg chg="mod">
          <ac:chgData name="Giuseppe Massimiliano Altomonte" userId="975f2245-430b-48fc-a37a-58e4099f2c87" providerId="ADAL" clId="{55018063-5A88-4BE6-9359-EB662DB9F6F4}" dt="2026-06-10T11:01:02.230" v="9" actId="3626"/>
          <ac:spMkLst>
            <pc:docMk/>
            <pc:sldMk cId="73360637" sldId="266"/>
            <ac:spMk id="3" creationId="{83FFDD40-A8CE-1C7D-7B6B-0CC5EEE64C0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07.027" v="10" actId="3626"/>
        <pc:sldMkLst>
          <pc:docMk/>
          <pc:sldMk cId="461680470" sldId="267"/>
        </pc:sldMkLst>
        <pc:spChg chg="mod">
          <ac:chgData name="Giuseppe Massimiliano Altomonte" userId="975f2245-430b-48fc-a37a-58e4099f2c87" providerId="ADAL" clId="{55018063-5A88-4BE6-9359-EB662DB9F6F4}" dt="2026-06-10T11:01:07.027" v="10" actId="3626"/>
          <ac:spMkLst>
            <pc:docMk/>
            <pc:sldMk cId="461680470" sldId="267"/>
            <ac:spMk id="3" creationId="{2ACAEDAC-07A4-6581-FCC9-59C715F5FAB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11.732" v="11" actId="3626"/>
        <pc:sldMkLst>
          <pc:docMk/>
          <pc:sldMk cId="1778455304" sldId="268"/>
        </pc:sldMkLst>
        <pc:spChg chg="mod">
          <ac:chgData name="Giuseppe Massimiliano Altomonte" userId="975f2245-430b-48fc-a37a-58e4099f2c87" providerId="ADAL" clId="{55018063-5A88-4BE6-9359-EB662DB9F6F4}" dt="2026-06-10T11:01:11.732" v="11" actId="3626"/>
          <ac:spMkLst>
            <pc:docMk/>
            <pc:sldMk cId="1778455304" sldId="268"/>
            <ac:spMk id="3" creationId="{73DF3A48-406D-19E4-B785-8C6F7FA5209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17.745" v="12" actId="3626"/>
        <pc:sldMkLst>
          <pc:docMk/>
          <pc:sldMk cId="2168638586" sldId="269"/>
        </pc:sldMkLst>
        <pc:spChg chg="mod">
          <ac:chgData name="Giuseppe Massimiliano Altomonte" userId="975f2245-430b-48fc-a37a-58e4099f2c87" providerId="ADAL" clId="{55018063-5A88-4BE6-9359-EB662DB9F6F4}" dt="2026-06-10T11:01:17.745" v="12" actId="3626"/>
          <ac:spMkLst>
            <pc:docMk/>
            <pc:sldMk cId="2168638586" sldId="269"/>
            <ac:spMk id="3" creationId="{629A7E3E-B306-6A8B-3321-3803AEAE142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23.089" v="13" actId="3626"/>
        <pc:sldMkLst>
          <pc:docMk/>
          <pc:sldMk cId="2022723579" sldId="270"/>
        </pc:sldMkLst>
        <pc:spChg chg="mod">
          <ac:chgData name="Giuseppe Massimiliano Altomonte" userId="975f2245-430b-48fc-a37a-58e4099f2c87" providerId="ADAL" clId="{55018063-5A88-4BE6-9359-EB662DB9F6F4}" dt="2026-06-10T11:01:23.089" v="13" actId="3626"/>
          <ac:spMkLst>
            <pc:docMk/>
            <pc:sldMk cId="2022723579" sldId="270"/>
            <ac:spMk id="3" creationId="{C9F12520-6119-A335-E0A4-D8AAF4E2233F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29.147" v="14" actId="3626"/>
        <pc:sldMkLst>
          <pc:docMk/>
          <pc:sldMk cId="175540173" sldId="271"/>
        </pc:sldMkLst>
        <pc:spChg chg="mod">
          <ac:chgData name="Giuseppe Massimiliano Altomonte" userId="975f2245-430b-48fc-a37a-58e4099f2c87" providerId="ADAL" clId="{55018063-5A88-4BE6-9359-EB662DB9F6F4}" dt="2026-06-10T11:01:29.147" v="14" actId="3626"/>
          <ac:spMkLst>
            <pc:docMk/>
            <pc:sldMk cId="175540173" sldId="271"/>
            <ac:spMk id="3" creationId="{E902C233-D868-4308-1CC7-EAAD0739EB03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34.198" v="15" actId="3626"/>
        <pc:sldMkLst>
          <pc:docMk/>
          <pc:sldMk cId="2526444523" sldId="272"/>
        </pc:sldMkLst>
        <pc:spChg chg="mod">
          <ac:chgData name="Giuseppe Massimiliano Altomonte" userId="975f2245-430b-48fc-a37a-58e4099f2c87" providerId="ADAL" clId="{55018063-5A88-4BE6-9359-EB662DB9F6F4}" dt="2026-06-10T11:01:34.198" v="15" actId="3626"/>
          <ac:spMkLst>
            <pc:docMk/>
            <pc:sldMk cId="2526444523" sldId="272"/>
            <ac:spMk id="3" creationId="{8BBBC48A-A5C0-C380-5C98-CB4A73474369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39.307" v="16" actId="3626"/>
        <pc:sldMkLst>
          <pc:docMk/>
          <pc:sldMk cId="338380376" sldId="273"/>
        </pc:sldMkLst>
        <pc:spChg chg="mod">
          <ac:chgData name="Giuseppe Massimiliano Altomonte" userId="975f2245-430b-48fc-a37a-58e4099f2c87" providerId="ADAL" clId="{55018063-5A88-4BE6-9359-EB662DB9F6F4}" dt="2026-06-10T11:01:39.307" v="16" actId="3626"/>
          <ac:spMkLst>
            <pc:docMk/>
            <pc:sldMk cId="338380376" sldId="273"/>
            <ac:spMk id="3" creationId="{8110DEC1-C31C-E726-078F-BBD4A68CEBF6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46.420" v="17" actId="3626"/>
        <pc:sldMkLst>
          <pc:docMk/>
          <pc:sldMk cId="1163398260" sldId="274"/>
        </pc:sldMkLst>
        <pc:spChg chg="mod">
          <ac:chgData name="Giuseppe Massimiliano Altomonte" userId="975f2245-430b-48fc-a37a-58e4099f2c87" providerId="ADAL" clId="{55018063-5A88-4BE6-9359-EB662DB9F6F4}" dt="2026-06-10T11:01:46.420" v="17" actId="3626"/>
          <ac:spMkLst>
            <pc:docMk/>
            <pc:sldMk cId="1163398260" sldId="274"/>
            <ac:spMk id="3" creationId="{AC7A7E94-AE20-BCF3-A1AA-85ACEA75FFB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52.915" v="18" actId="3626"/>
        <pc:sldMkLst>
          <pc:docMk/>
          <pc:sldMk cId="891783463" sldId="275"/>
        </pc:sldMkLst>
        <pc:spChg chg="mod">
          <ac:chgData name="Giuseppe Massimiliano Altomonte" userId="975f2245-430b-48fc-a37a-58e4099f2c87" providerId="ADAL" clId="{55018063-5A88-4BE6-9359-EB662DB9F6F4}" dt="2026-06-10T11:01:52.915" v="18" actId="3626"/>
          <ac:spMkLst>
            <pc:docMk/>
            <pc:sldMk cId="891783463" sldId="275"/>
            <ac:spMk id="3" creationId="{E8C299CB-802F-1A2E-1EAD-C06DB64011A8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1:58.550" v="19" actId="3626"/>
        <pc:sldMkLst>
          <pc:docMk/>
          <pc:sldMk cId="799514026" sldId="276"/>
        </pc:sldMkLst>
        <pc:spChg chg="mod">
          <ac:chgData name="Giuseppe Massimiliano Altomonte" userId="975f2245-430b-48fc-a37a-58e4099f2c87" providerId="ADAL" clId="{55018063-5A88-4BE6-9359-EB662DB9F6F4}" dt="2026-06-10T11:01:58.550" v="19" actId="3626"/>
          <ac:spMkLst>
            <pc:docMk/>
            <pc:sldMk cId="799514026" sldId="276"/>
            <ac:spMk id="3" creationId="{F7E63EA3-8361-1969-39E4-34B026EB0BBD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21.667" v="23" actId="3626"/>
        <pc:sldMkLst>
          <pc:docMk/>
          <pc:sldMk cId="1988733521" sldId="277"/>
        </pc:sldMkLst>
        <pc:spChg chg="mod">
          <ac:chgData name="Giuseppe Massimiliano Altomonte" userId="975f2245-430b-48fc-a37a-58e4099f2c87" providerId="ADAL" clId="{55018063-5A88-4BE6-9359-EB662DB9F6F4}" dt="2026-06-10T11:02:21.667" v="23" actId="3626"/>
          <ac:spMkLst>
            <pc:docMk/>
            <pc:sldMk cId="1988733521" sldId="277"/>
            <ac:spMk id="3" creationId="{B191F3D0-5DB9-0853-75F2-3F05D05ED480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26.550" v="24" actId="3626"/>
        <pc:sldMkLst>
          <pc:docMk/>
          <pc:sldMk cId="3589104598" sldId="278"/>
        </pc:sldMkLst>
        <pc:spChg chg="mod">
          <ac:chgData name="Giuseppe Massimiliano Altomonte" userId="975f2245-430b-48fc-a37a-58e4099f2c87" providerId="ADAL" clId="{55018063-5A88-4BE6-9359-EB662DB9F6F4}" dt="2026-06-10T11:02:26.550" v="24" actId="3626"/>
          <ac:spMkLst>
            <pc:docMk/>
            <pc:sldMk cId="3589104598" sldId="278"/>
            <ac:spMk id="3" creationId="{0F9E439E-CE38-8FEA-ABF2-F5A9AE92424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31.279" v="25" actId="3626"/>
        <pc:sldMkLst>
          <pc:docMk/>
          <pc:sldMk cId="2699499540" sldId="279"/>
        </pc:sldMkLst>
        <pc:spChg chg="mod">
          <ac:chgData name="Giuseppe Massimiliano Altomonte" userId="975f2245-430b-48fc-a37a-58e4099f2c87" providerId="ADAL" clId="{55018063-5A88-4BE6-9359-EB662DB9F6F4}" dt="2026-06-10T11:02:31.279" v="25" actId="3626"/>
          <ac:spMkLst>
            <pc:docMk/>
            <pc:sldMk cId="2699499540" sldId="279"/>
            <ac:spMk id="3" creationId="{3567292D-76A1-A2A5-3EE9-A224F2D078C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35.632" v="26" actId="3626"/>
        <pc:sldMkLst>
          <pc:docMk/>
          <pc:sldMk cId="718092093" sldId="280"/>
        </pc:sldMkLst>
        <pc:spChg chg="mod">
          <ac:chgData name="Giuseppe Massimiliano Altomonte" userId="975f2245-430b-48fc-a37a-58e4099f2c87" providerId="ADAL" clId="{55018063-5A88-4BE6-9359-EB662DB9F6F4}" dt="2026-06-10T11:02:35.632" v="26" actId="3626"/>
          <ac:spMkLst>
            <pc:docMk/>
            <pc:sldMk cId="718092093" sldId="280"/>
            <ac:spMk id="3" creationId="{14BD8B41-7306-7BB8-186F-3E2B1208EF38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04.333" v="20" actId="3626"/>
        <pc:sldMkLst>
          <pc:docMk/>
          <pc:sldMk cId="3414684599" sldId="281"/>
        </pc:sldMkLst>
        <pc:spChg chg="mod">
          <ac:chgData name="Giuseppe Massimiliano Altomonte" userId="975f2245-430b-48fc-a37a-58e4099f2c87" providerId="ADAL" clId="{55018063-5A88-4BE6-9359-EB662DB9F6F4}" dt="2026-06-10T11:02:04.333" v="20" actId="3626"/>
          <ac:spMkLst>
            <pc:docMk/>
            <pc:sldMk cId="3414684599" sldId="281"/>
            <ac:spMk id="3" creationId="{65170242-1D70-8F16-BE5D-E308514E2678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09.266" v="21" actId="3626"/>
        <pc:sldMkLst>
          <pc:docMk/>
          <pc:sldMk cId="908204145" sldId="282"/>
        </pc:sldMkLst>
        <pc:spChg chg="mod">
          <ac:chgData name="Giuseppe Massimiliano Altomonte" userId="975f2245-430b-48fc-a37a-58e4099f2c87" providerId="ADAL" clId="{55018063-5A88-4BE6-9359-EB662DB9F6F4}" dt="2026-06-10T11:02:09.266" v="21" actId="3626"/>
          <ac:spMkLst>
            <pc:docMk/>
            <pc:sldMk cId="908204145" sldId="282"/>
            <ac:spMk id="3" creationId="{9A3ADCDF-6C29-AEC6-CD37-6D06952D164D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40.589" v="27" actId="3626"/>
        <pc:sldMkLst>
          <pc:docMk/>
          <pc:sldMk cId="4127102695" sldId="283"/>
        </pc:sldMkLst>
        <pc:spChg chg="mod">
          <ac:chgData name="Giuseppe Massimiliano Altomonte" userId="975f2245-430b-48fc-a37a-58e4099f2c87" providerId="ADAL" clId="{55018063-5A88-4BE6-9359-EB662DB9F6F4}" dt="2026-06-10T11:02:40.589" v="27" actId="3626"/>
          <ac:spMkLst>
            <pc:docMk/>
            <pc:sldMk cId="4127102695" sldId="283"/>
            <ac:spMk id="3" creationId="{2E70B36D-10B0-9B95-2C7A-0392786A50D1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1:02:45.477" v="28" actId="3626"/>
        <pc:sldMkLst>
          <pc:docMk/>
          <pc:sldMk cId="1902290662" sldId="284"/>
        </pc:sldMkLst>
        <pc:spChg chg="mod">
          <ac:chgData name="Giuseppe Massimiliano Altomonte" userId="975f2245-430b-48fc-a37a-58e4099f2c87" providerId="ADAL" clId="{55018063-5A88-4BE6-9359-EB662DB9F6F4}" dt="2026-06-10T11:02:45.477" v="28" actId="3626"/>
          <ac:spMkLst>
            <pc:docMk/>
            <pc:sldMk cId="1902290662" sldId="284"/>
            <ac:spMk id="3" creationId="{DB9299D3-C585-8A1A-C57C-7A6351C9D9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4893" y="6232271"/>
            <a:ext cx="119554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9787" y="11258296"/>
            <a:ext cx="98456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3262" y="4623943"/>
            <a:ext cx="61183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43603" y="4623943"/>
            <a:ext cx="61183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262" y="804164"/>
            <a:ext cx="126587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262" y="4623943"/>
            <a:ext cx="126587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2185" y="18696814"/>
            <a:ext cx="45008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3262" y="18696814"/>
            <a:ext cx="323500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26980" y="18696814"/>
            <a:ext cx="323500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07D5AD-505B-4D84-F444-ED16A5510BD4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244F4B-A05D-321F-3200-2AB60DFDB807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74B7E05-8A14-66E5-F975-9B935A875E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 al n. 150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3148-972A-46A2-8958-046AE5251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1171B02-6D2B-E773-2A0D-C5959D0BC6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E102C-8842-F801-EBD1-A142A55A5F2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72E137-FC81-B299-115E-58A97609398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3FFDD40-A8CE-1C7D-7B6B-0CC5EEE64C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901 al n. 1.000</a:t>
            </a:r>
          </a:p>
        </p:txBody>
      </p:sp>
    </p:spTree>
    <p:extLst>
      <p:ext uri="{BB962C8B-B14F-4D97-AF65-F5344CB8AC3E}">
        <p14:creationId xmlns:p14="http://schemas.microsoft.com/office/powerpoint/2010/main" val="7336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BB58A-CDC6-BA2E-4298-7CB7F542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EDF84B-25B5-3907-8A21-D64262E6AD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25D6C-46F1-2980-5EEE-46EA5A33D5BA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BC775-F349-88CF-C59A-88A5EA7D1C2A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CAEDAC-07A4-6581-FCC9-59C715F5F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1.001 al n. 1.150</a:t>
            </a:r>
          </a:p>
        </p:txBody>
      </p:sp>
    </p:spTree>
    <p:extLst>
      <p:ext uri="{BB962C8B-B14F-4D97-AF65-F5344CB8AC3E}">
        <p14:creationId xmlns:p14="http://schemas.microsoft.com/office/powerpoint/2010/main" val="46168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CE2BD-7E9E-D1E4-B34C-CD507287F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BC3693E-261E-93CC-293F-77CE271993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314526-2563-E3D3-74C3-AF0E81B64BA2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AE351-7C55-9284-E3B4-EA2427206041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3DF3A48-406D-19E4-B785-8C6F7FA520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1.151 al n. 1.300</a:t>
            </a:r>
          </a:p>
        </p:txBody>
      </p:sp>
    </p:spTree>
    <p:extLst>
      <p:ext uri="{BB962C8B-B14F-4D97-AF65-F5344CB8AC3E}">
        <p14:creationId xmlns:p14="http://schemas.microsoft.com/office/powerpoint/2010/main" val="177845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4703-979C-2C70-D4C0-5B1349D1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0635698-6471-7C54-9F9F-F44BBB814C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F567AD-61BF-4041-2B66-F605BACD6A28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13A48E-CC36-1307-BB9F-6D7F1BB9FFC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9A7E3E-B306-6A8B-3321-3803AEAE14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1.301 al n. 1.400</a:t>
            </a:r>
          </a:p>
        </p:txBody>
      </p:sp>
    </p:spTree>
    <p:extLst>
      <p:ext uri="{BB962C8B-B14F-4D97-AF65-F5344CB8AC3E}">
        <p14:creationId xmlns:p14="http://schemas.microsoft.com/office/powerpoint/2010/main" val="216863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27F53-A007-D18B-8DB9-CD34514D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D883A64-3959-931C-E16A-9A0DF2E0DB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757CDE-A6C0-A5E1-4252-66E13B2C7EB6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715E0E-C2B2-F65C-6F72-D0F93F74B43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9F12520-6119-A335-E0A4-D8AAF4E22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1.401 al n. 1.500</a:t>
            </a:r>
          </a:p>
        </p:txBody>
      </p:sp>
    </p:spTree>
    <p:extLst>
      <p:ext uri="{BB962C8B-B14F-4D97-AF65-F5344CB8AC3E}">
        <p14:creationId xmlns:p14="http://schemas.microsoft.com/office/powerpoint/2010/main" val="202272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9653B-4C50-A3DB-36E8-12A149F47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602B1B-5BAE-6FD3-710C-26727B2BD8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86A0EC-48BF-2599-A456-C96CAB880886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DC6BA-4875-E451-B5DE-EA4D21D66C1E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02C233-D868-4308-1CC7-EAAD0739E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1.501 al n. 1.600</a:t>
            </a:r>
          </a:p>
        </p:txBody>
      </p:sp>
    </p:spTree>
    <p:extLst>
      <p:ext uri="{BB962C8B-B14F-4D97-AF65-F5344CB8AC3E}">
        <p14:creationId xmlns:p14="http://schemas.microsoft.com/office/powerpoint/2010/main" val="17554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30B7-D8F9-1CC9-9AB4-0F866C7E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2A9365-5F0B-7F2C-8AE9-FD1C5739E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E71BC5-4097-4843-EEBB-8120145F36F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4C4684-EC90-60B8-F943-80FCF803EDB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BBBC48A-A5C0-C380-5C98-CB4A734743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1.601 al n. 1.700</a:t>
            </a:r>
          </a:p>
        </p:txBody>
      </p:sp>
    </p:spTree>
    <p:extLst>
      <p:ext uri="{BB962C8B-B14F-4D97-AF65-F5344CB8AC3E}">
        <p14:creationId xmlns:p14="http://schemas.microsoft.com/office/powerpoint/2010/main" val="252644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60E86-2789-F1CD-4B87-FC4BF373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008578F-CD34-344C-F768-93139B1B6C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192BD9-87D1-9C94-6320-9A404B133B93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D3E7D9-32DE-343F-FDB2-BDD10FE145A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110DEC1-C31C-E726-078F-BBD4A68CE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1.701 al n. 1.800</a:t>
            </a:r>
          </a:p>
        </p:txBody>
      </p:sp>
    </p:spTree>
    <p:extLst>
      <p:ext uri="{BB962C8B-B14F-4D97-AF65-F5344CB8AC3E}">
        <p14:creationId xmlns:p14="http://schemas.microsoft.com/office/powerpoint/2010/main" val="33838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46770-9F6A-65AB-54DE-9CFA529A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22AAEA8-D976-3AC0-C89F-6D471C9EEC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B896CF-A28C-65A7-8278-1F04958144CC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2CA2AE-4ABB-FD0D-96F3-61BC9A28FFB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C7A7E94-AE20-BCF3-A1AA-85ACEA75FF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1.801 al n. 1.900</a:t>
            </a:r>
          </a:p>
        </p:txBody>
      </p:sp>
    </p:spTree>
    <p:extLst>
      <p:ext uri="{BB962C8B-B14F-4D97-AF65-F5344CB8AC3E}">
        <p14:creationId xmlns:p14="http://schemas.microsoft.com/office/powerpoint/2010/main" val="116339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0BC7-3E94-4E38-8AD9-2F9BC255D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150AA40-2F14-BE67-9A21-E0C1002440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F874EA-3D24-344C-2D56-D1B802C785B7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9DBCDA-A116-3AED-8B6E-094B01EECD3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8C299CB-802F-1A2E-1EAD-C06DB6401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1.901 al n. 1.950</a:t>
            </a:r>
          </a:p>
        </p:txBody>
      </p:sp>
    </p:spTree>
    <p:extLst>
      <p:ext uri="{BB962C8B-B14F-4D97-AF65-F5344CB8AC3E}">
        <p14:creationId xmlns:p14="http://schemas.microsoft.com/office/powerpoint/2010/main" val="89178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2780-449E-4255-0ADA-778ABC75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AE74270-0968-39C0-12AA-85E1B5A461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CA45BC-525F-26CD-61A2-FE8092FF5910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63B220-7F5C-EF78-E94D-9C124261AD24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B91246B-D03C-55C3-E0B4-449C1654B1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151 al n. 200</a:t>
            </a:r>
          </a:p>
        </p:txBody>
      </p:sp>
    </p:spTree>
    <p:extLst>
      <p:ext uri="{BB962C8B-B14F-4D97-AF65-F5344CB8AC3E}">
        <p14:creationId xmlns:p14="http://schemas.microsoft.com/office/powerpoint/2010/main" val="287199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EFED7-E13A-224E-5D22-98CC11A25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5AD1E36-D8F5-BBF4-04A5-417BE44D2C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1D4FD6-D208-C831-32F7-265A0D993EE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E98C7B-EB50-E9C8-410A-B95435C38ED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7E63EA3-8361-1969-39E4-34B026EB0B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1.951 al n. 2.000</a:t>
            </a:r>
          </a:p>
        </p:txBody>
      </p:sp>
    </p:spTree>
    <p:extLst>
      <p:ext uri="{BB962C8B-B14F-4D97-AF65-F5344CB8AC3E}">
        <p14:creationId xmlns:p14="http://schemas.microsoft.com/office/powerpoint/2010/main" val="79951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7C05-A8C8-ECA2-2C23-15103ED85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823924A-7EE8-0DFB-9BD2-C26D096C26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B56AC-9A95-6945-6827-E7EC78EA3D3C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B9F19E-433C-D435-C033-824413B773DD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5170242-1D70-8F16-BE5D-E308514E26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2.001 al n. 2.050</a:t>
            </a:r>
          </a:p>
        </p:txBody>
      </p:sp>
    </p:spTree>
    <p:extLst>
      <p:ext uri="{BB962C8B-B14F-4D97-AF65-F5344CB8AC3E}">
        <p14:creationId xmlns:p14="http://schemas.microsoft.com/office/powerpoint/2010/main" val="341468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900F-7519-7F9B-0644-7DB97DE2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14043CD-6C76-F808-3005-FC22825A3A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97C1EC-8DCD-F5A6-A757-364E3898C3AA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09CE45-C768-C3C3-5920-5137FDB75F0D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A3ADCDF-6C29-AEC6-CD37-6D06952D16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2.051al n. 2.101</a:t>
            </a:r>
          </a:p>
        </p:txBody>
      </p:sp>
    </p:spTree>
    <p:extLst>
      <p:ext uri="{BB962C8B-B14F-4D97-AF65-F5344CB8AC3E}">
        <p14:creationId xmlns:p14="http://schemas.microsoft.com/office/powerpoint/2010/main" val="90820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DAF4FC-0607-94DF-2B02-B64F99EA0D57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E29BE5-0E33-2DCA-48E9-4C673FBF890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81B5232-A0B4-CD22-3F80-5B50EFDB0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1 al n. 200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70C4-40B6-2655-7750-CBE855AF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3FEB1FA-C060-700F-FEFC-20E1766341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1A597E-A8FD-8002-CBCA-12E0057E5A08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A1EAAB-5688-3124-DD2D-093857EB762C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191F3D0-5DB9-0853-75F2-3F05D05ED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201 al n. 350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873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2554-2B20-17B0-7F96-DA341715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1C6F159-CE61-3A7B-FD34-D54C33CE97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2BD688-543A-DE78-0E73-A6A39CD7A94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25AB4F-822F-BA32-0342-6BA991CB78E1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F9E439E-CE38-8FEA-ABF2-F5A9AE924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351 al n. 500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910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122C-6498-9EBF-3E94-92576FA5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7390AE7-E588-6875-98BB-7A52B7DF6C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A5A146-EDD9-EBE8-8EE3-971DE0D946C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1418FA-162D-262A-2B70-CB6652687333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567292D-76A1-A2A5-3EE9-A224F2D07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501 al n. 650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9499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BD8A-F504-A9CE-C15A-22989E4D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CADC7D3-51CE-7E63-54C7-5EC5EDCC28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BF2896-8A6A-B805-55C7-4A582DE8D9C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157A9-8255-C0C6-1E17-AA75B14BED50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4BD8B41-7306-7BB8-186F-3E2B1208EF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651 al n. 800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2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4001F-2531-25E6-C6B5-99B56CE9C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FD06DCF-1EB1-663B-3CB2-E2765714DB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9201A3-2BCF-928D-4DE8-2F750E2A6723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6314DB-1233-0E73-C148-804F96499B9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E70B36D-10B0-9B95-2C7A-0392786A50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801 al n. 1.000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10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E58CB-5A53-A1D4-4517-17B9F349C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F3ED857-5109-D03A-00C8-16236249A3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921CDD-4417-2468-BF80-BF49E27E5252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6426D6-D1BD-0A0A-720E-DC1C683BF5C2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B9299D3-C585-8A1A-C57C-7A6351C9D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1.001 al n. 1.160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229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109A-7892-D45F-CD02-CFE3403D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12E1973-40F4-D964-5F8E-0C75B57EE9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017167-B1EC-C0AE-D7F3-DFDB58122C7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27648-700E-87F1-1FCE-A4EC800A2D1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C5FA59D-F291-5766-5F20-C57A2B3F2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201 al n. 300</a:t>
            </a:r>
          </a:p>
        </p:txBody>
      </p:sp>
    </p:spTree>
    <p:extLst>
      <p:ext uri="{BB962C8B-B14F-4D97-AF65-F5344CB8AC3E}">
        <p14:creationId xmlns:p14="http://schemas.microsoft.com/office/powerpoint/2010/main" val="40583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9399-FEA6-2CB0-6290-0E856EE8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95D12EF-4731-66CA-8B98-8824583139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D4C9EA-A06C-9666-D18C-0B80F8A6861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BB2545-7093-86CF-8722-8905A6FBFBE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0A65706-D306-BA0A-6176-FFB20AED9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301 al n. 350</a:t>
            </a:r>
          </a:p>
        </p:txBody>
      </p:sp>
    </p:spTree>
    <p:extLst>
      <p:ext uri="{BB962C8B-B14F-4D97-AF65-F5344CB8AC3E}">
        <p14:creationId xmlns:p14="http://schemas.microsoft.com/office/powerpoint/2010/main" val="80856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AB3AC-A2C3-8979-C72C-4DF6B066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089CAFB-9598-260F-29E9-4F0B3330DA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29C978-8FCD-C7B0-B674-5E4F69BC9D85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B49E82-8773-2F6B-452A-7E717E212BF4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1E6F3FE-E73E-745D-7B20-7AAD312F5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351 al n. 450</a:t>
            </a:r>
          </a:p>
        </p:txBody>
      </p:sp>
    </p:spTree>
    <p:extLst>
      <p:ext uri="{BB962C8B-B14F-4D97-AF65-F5344CB8AC3E}">
        <p14:creationId xmlns:p14="http://schemas.microsoft.com/office/powerpoint/2010/main" val="12743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75CA-E3BE-D99F-34E1-C0409580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B384EB1-9B09-5842-24E8-4C7DD84049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1DEE19-42EA-B563-7760-9D32EEFEC3B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6C22B-5F95-3C2C-6879-D47D85CE938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A774B29-E32B-9DA9-44B6-64296D533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451 al n. 550</a:t>
            </a:r>
          </a:p>
        </p:txBody>
      </p:sp>
    </p:spTree>
    <p:extLst>
      <p:ext uri="{BB962C8B-B14F-4D97-AF65-F5344CB8AC3E}">
        <p14:creationId xmlns:p14="http://schemas.microsoft.com/office/powerpoint/2010/main" val="72692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85006-69D6-67BC-A016-81542EC4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D8A42A-AC4E-2F8F-4745-5C5CBB962E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9A7FFF-122F-896F-BA3C-B538B3DC4245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D4E968-75DF-D4AE-2F38-790C5C0977AD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3AFE679-110C-C029-85CE-4842D38DF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551 al n. 650</a:t>
            </a:r>
          </a:p>
        </p:txBody>
      </p:sp>
    </p:spTree>
    <p:extLst>
      <p:ext uri="{BB962C8B-B14F-4D97-AF65-F5344CB8AC3E}">
        <p14:creationId xmlns:p14="http://schemas.microsoft.com/office/powerpoint/2010/main" val="327632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A4DF-6A62-21BC-FAF4-18AF41DD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982A5A-E727-60CC-078A-FF066875B2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7AE364-0EE8-860E-E741-A4CC6D6DF5A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82921E-3BD9-42A1-976A-8DDB8C334238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8C067AD-C31C-15BD-697E-5A53D243E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651 al n. 800</a:t>
            </a:r>
          </a:p>
        </p:txBody>
      </p:sp>
    </p:spTree>
    <p:extLst>
      <p:ext uri="{BB962C8B-B14F-4D97-AF65-F5344CB8AC3E}">
        <p14:creationId xmlns:p14="http://schemas.microsoft.com/office/powerpoint/2010/main" val="187398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5AFA-AFAD-2404-86C3-47874635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63CD59D-0620-8F02-77D0-889FB0DB4A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DDA7F8-8EFB-D9EB-B963-A3780D19E11B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F3DE4F-8DA8-06C9-7ACD-3BD3AA9E75E1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1CC8B47-E1CB-114C-D932-CB6A31621E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801 al n. 900</a:t>
            </a:r>
          </a:p>
        </p:txBody>
      </p:sp>
    </p:spTree>
    <p:extLst>
      <p:ext uri="{BB962C8B-B14F-4D97-AF65-F5344CB8AC3E}">
        <p14:creationId xmlns:p14="http://schemas.microsoft.com/office/powerpoint/2010/main" val="191185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615</Words>
  <Application>Microsoft Office PowerPoint</Application>
  <PresentationFormat>Personalizzato</PresentationFormat>
  <Paragraphs>116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Yu Mincho Demibold</vt:lpstr>
      <vt:lpstr>Calibri</vt:lpstr>
      <vt:lpstr>Office Theme</vt:lpstr>
      <vt:lpstr>Mandati di pagamento dal n. 1 al n. 150</vt:lpstr>
      <vt:lpstr>Mandati di pagamento dal n. 151 al n. 200</vt:lpstr>
      <vt:lpstr>Mandati di pagamento dal n. 201 al n. 300</vt:lpstr>
      <vt:lpstr>Mandati di pagamento dal n. 301 al n. 350</vt:lpstr>
      <vt:lpstr>Mandati di pagamento dal n. 351 al n. 450</vt:lpstr>
      <vt:lpstr>Mandati di pagamento dal n. 451 al n. 550</vt:lpstr>
      <vt:lpstr>Mandati di pagamento dal n. 551 al n. 650</vt:lpstr>
      <vt:lpstr>Mandati di pagamento dal n. 651 al n. 800</vt:lpstr>
      <vt:lpstr>Mandati di pagamento dal n. 801 al n. 900</vt:lpstr>
      <vt:lpstr>Mandati di pagamento dal n. 901 al n. 1.000</vt:lpstr>
      <vt:lpstr>Mandati di pagamento dal n. 1.001 al n. 1.150</vt:lpstr>
      <vt:lpstr>Mandati di pagamento dal n. 1.151 al n. 1.300</vt:lpstr>
      <vt:lpstr>Mandati di pagamento dal n. 1.301 al n. 1.400</vt:lpstr>
      <vt:lpstr>Mandati di pagamento dal n. 1.401 al n. 1.500</vt:lpstr>
      <vt:lpstr>Mandati di pagamento dal n. 1.501 al n. 1.600</vt:lpstr>
      <vt:lpstr>Mandati di pagamento dal n. 1.601 al n. 1.700</vt:lpstr>
      <vt:lpstr>Mandati di pagamento dal n. 1.701 al n. 1.800</vt:lpstr>
      <vt:lpstr>Mandati di pagamento dal n. 1.801 al n. 1.900</vt:lpstr>
      <vt:lpstr>Mandati di pagamento dal n. 1.901 al n. 1.950</vt:lpstr>
      <vt:lpstr>Mandati di pagamento dal n. 1.951 al n. 2.000</vt:lpstr>
      <vt:lpstr>Mandati di pagamento dal n. 2.001 al n. 2.050</vt:lpstr>
      <vt:lpstr>Mandati di pagamento dal n. 2.051al n. 2.101</vt:lpstr>
      <vt:lpstr>Reversali di incasso  dal n. 1 al n. 200 </vt:lpstr>
      <vt:lpstr>Reversali di incasso  dal n. 201 al n. 350 </vt:lpstr>
      <vt:lpstr>Reversali di incasso  dal n. 351 al n. 500 </vt:lpstr>
      <vt:lpstr>Reversali di incasso  dal n. 501 al n. 650 </vt:lpstr>
      <vt:lpstr>Reversali di incasso  dal n. 651 al n. 800 </vt:lpstr>
      <vt:lpstr>Reversali di incasso  dal n. 801 al n. 1.000 </vt:lpstr>
      <vt:lpstr>Reversali di incasso  dal n. 1.001 al n. 1.160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Giuseppe Massimiliano Altomonte</cp:lastModifiedBy>
  <cp:revision>1</cp:revision>
  <cp:lastPrinted>2023-06-29T11:47:11Z</cp:lastPrinted>
  <dcterms:created xsi:type="dcterms:W3CDTF">2023-06-29T08:48:39Z</dcterms:created>
  <dcterms:modified xsi:type="dcterms:W3CDTF">2026-06-10T11:02:45Z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Acrobat 23.3 Image Conversion Plug-in</vt:lpwstr>
  </property>
</Properties>
</file>