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  <p:sldId id="277" r:id="rId23"/>
    <p:sldId id="278" r:id="rId24"/>
    <p:sldId id="279" r:id="rId25"/>
    <p:sldId id="280" r:id="rId26"/>
  </p:sldIdLst>
  <p:sldSz cx="14058900" cy="201041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49" autoAdjust="0"/>
  </p:normalViewPr>
  <p:slideViewPr>
    <p:cSldViewPr>
      <p:cViewPr varScale="1">
        <p:scale>
          <a:sx n="33" d="100"/>
          <a:sy n="33" d="100"/>
        </p:scale>
        <p:origin x="2382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Massimiliano Altomonte" userId="975f2245-430b-48fc-a37a-58e4099f2c87" providerId="ADAL" clId="{55018063-5A88-4BE6-9359-EB662DB9F6F4}"/>
    <pc:docChg chg="undo custSel modSld">
      <pc:chgData name="Giuseppe Massimiliano Altomonte" userId="975f2245-430b-48fc-a37a-58e4099f2c87" providerId="ADAL" clId="{55018063-5A88-4BE6-9359-EB662DB9F6F4}" dt="2026-06-10T10:56:06.092" v="28" actId="3626"/>
      <pc:docMkLst>
        <pc:docMk/>
      </pc:docMkLst>
      <pc:sldChg chg="modSp mod">
        <pc:chgData name="Giuseppe Massimiliano Altomonte" userId="975f2245-430b-48fc-a37a-58e4099f2c87" providerId="ADAL" clId="{55018063-5A88-4BE6-9359-EB662DB9F6F4}" dt="2026-06-10T10:53:00.507" v="4" actId="115"/>
        <pc:sldMkLst>
          <pc:docMk/>
          <pc:sldMk cId="0" sldId="256"/>
        </pc:sldMkLst>
        <pc:spChg chg="mod">
          <ac:chgData name="Giuseppe Massimiliano Altomonte" userId="975f2245-430b-48fc-a37a-58e4099f2c87" providerId="ADAL" clId="{55018063-5A88-4BE6-9359-EB662DB9F6F4}" dt="2026-06-10T10:53:00.507" v="4" actId="115"/>
          <ac:spMkLst>
            <pc:docMk/>
            <pc:sldMk cId="0" sldId="256"/>
            <ac:spMk id="3" creationId="{A74B7E05-8A14-66E5-F975-9B935A875E3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5:34.337" v="24" actId="3626"/>
        <pc:sldMkLst>
          <pc:docMk/>
          <pc:sldMk cId="0" sldId="257"/>
        </pc:sldMkLst>
        <pc:spChg chg="mod">
          <ac:chgData name="Giuseppe Massimiliano Altomonte" userId="975f2245-430b-48fc-a37a-58e4099f2c87" providerId="ADAL" clId="{55018063-5A88-4BE6-9359-EB662DB9F6F4}" dt="2026-06-10T10:55:34.337" v="24" actId="3626"/>
          <ac:spMkLst>
            <pc:docMk/>
            <pc:sldMk cId="0" sldId="257"/>
            <ac:spMk id="3" creationId="{A81B5232-A0B4-CD22-3F80-5B50EFDB0EAB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3:24.586" v="6" actId="3626"/>
        <pc:sldMkLst>
          <pc:docMk/>
          <pc:sldMk cId="2871995839" sldId="258"/>
        </pc:sldMkLst>
        <pc:spChg chg="mod">
          <ac:chgData name="Giuseppe Massimiliano Altomonte" userId="975f2245-430b-48fc-a37a-58e4099f2c87" providerId="ADAL" clId="{55018063-5A88-4BE6-9359-EB662DB9F6F4}" dt="2026-06-10T10:53:24.586" v="6" actId="3626"/>
          <ac:spMkLst>
            <pc:docMk/>
            <pc:sldMk cId="2871995839" sldId="258"/>
            <ac:spMk id="3" creationId="{BB91246B-D03C-55C3-E0B4-449C1654B15A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3:12.744" v="5" actId="3626"/>
        <pc:sldMkLst>
          <pc:docMk/>
          <pc:sldMk cId="405834602" sldId="259"/>
        </pc:sldMkLst>
        <pc:spChg chg="mod">
          <ac:chgData name="Giuseppe Massimiliano Altomonte" userId="975f2245-430b-48fc-a37a-58e4099f2c87" providerId="ADAL" clId="{55018063-5A88-4BE6-9359-EB662DB9F6F4}" dt="2026-06-10T10:53:12.744" v="5" actId="3626"/>
          <ac:spMkLst>
            <pc:docMk/>
            <pc:sldMk cId="405834602" sldId="259"/>
            <ac:spMk id="3" creationId="{8C5FA59D-F291-5766-5F20-C57A2B3F25DC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3:36.279" v="7" actId="3626"/>
        <pc:sldMkLst>
          <pc:docMk/>
          <pc:sldMk cId="808563026" sldId="260"/>
        </pc:sldMkLst>
        <pc:spChg chg="mod">
          <ac:chgData name="Giuseppe Massimiliano Altomonte" userId="975f2245-430b-48fc-a37a-58e4099f2c87" providerId="ADAL" clId="{55018063-5A88-4BE6-9359-EB662DB9F6F4}" dt="2026-06-10T10:53:36.279" v="7" actId="3626"/>
          <ac:spMkLst>
            <pc:docMk/>
            <pc:sldMk cId="808563026" sldId="260"/>
            <ac:spMk id="3" creationId="{90A65706-D306-BA0A-6176-FFB20AED9866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3:47.245" v="8" actId="3626"/>
        <pc:sldMkLst>
          <pc:docMk/>
          <pc:sldMk cId="127435747" sldId="261"/>
        </pc:sldMkLst>
        <pc:spChg chg="mod">
          <ac:chgData name="Giuseppe Massimiliano Altomonte" userId="975f2245-430b-48fc-a37a-58e4099f2c87" providerId="ADAL" clId="{55018063-5A88-4BE6-9359-EB662DB9F6F4}" dt="2026-06-10T10:53:47.245" v="8" actId="3626"/>
          <ac:spMkLst>
            <pc:docMk/>
            <pc:sldMk cId="127435747" sldId="261"/>
            <ac:spMk id="3" creationId="{C1E6F3FE-E73E-745D-7B20-7AAD312F514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3:56.647" v="9" actId="3626"/>
        <pc:sldMkLst>
          <pc:docMk/>
          <pc:sldMk cId="726926743" sldId="262"/>
        </pc:sldMkLst>
        <pc:spChg chg="mod">
          <ac:chgData name="Giuseppe Massimiliano Altomonte" userId="975f2245-430b-48fc-a37a-58e4099f2c87" providerId="ADAL" clId="{55018063-5A88-4BE6-9359-EB662DB9F6F4}" dt="2026-06-10T10:53:56.647" v="9" actId="3626"/>
          <ac:spMkLst>
            <pc:docMk/>
            <pc:sldMk cId="726926743" sldId="262"/>
            <ac:spMk id="3" creationId="{7A774B29-E32B-9DA9-44B6-64296D5339F3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4:13.154" v="10" actId="3626"/>
        <pc:sldMkLst>
          <pc:docMk/>
          <pc:sldMk cId="3276329223" sldId="263"/>
        </pc:sldMkLst>
        <pc:spChg chg="mod">
          <ac:chgData name="Giuseppe Massimiliano Altomonte" userId="975f2245-430b-48fc-a37a-58e4099f2c87" providerId="ADAL" clId="{55018063-5A88-4BE6-9359-EB662DB9F6F4}" dt="2026-06-10T10:54:13.154" v="10" actId="3626"/>
          <ac:spMkLst>
            <pc:docMk/>
            <pc:sldMk cId="3276329223" sldId="263"/>
            <ac:spMk id="3" creationId="{33AFE679-110C-C029-85CE-4842D38DF4A5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4:19.100" v="11" actId="3626"/>
        <pc:sldMkLst>
          <pc:docMk/>
          <pc:sldMk cId="1873983780" sldId="264"/>
        </pc:sldMkLst>
        <pc:spChg chg="mod">
          <ac:chgData name="Giuseppe Massimiliano Altomonte" userId="975f2245-430b-48fc-a37a-58e4099f2c87" providerId="ADAL" clId="{55018063-5A88-4BE6-9359-EB662DB9F6F4}" dt="2026-06-10T10:54:19.100" v="11" actId="3626"/>
          <ac:spMkLst>
            <pc:docMk/>
            <pc:sldMk cId="1873983780" sldId="264"/>
            <ac:spMk id="3" creationId="{F8C067AD-C31C-15BD-697E-5A53D243EF8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4:24.830" v="12" actId="3626"/>
        <pc:sldMkLst>
          <pc:docMk/>
          <pc:sldMk cId="1911854745" sldId="265"/>
        </pc:sldMkLst>
        <pc:spChg chg="mod">
          <ac:chgData name="Giuseppe Massimiliano Altomonte" userId="975f2245-430b-48fc-a37a-58e4099f2c87" providerId="ADAL" clId="{55018063-5A88-4BE6-9359-EB662DB9F6F4}" dt="2026-06-10T10:54:24.830" v="12" actId="3626"/>
          <ac:spMkLst>
            <pc:docMk/>
            <pc:sldMk cId="1911854745" sldId="265"/>
            <ac:spMk id="3" creationId="{51CC8B47-E1CB-114C-D932-CB6A31621E2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4:31.031" v="13" actId="3626"/>
        <pc:sldMkLst>
          <pc:docMk/>
          <pc:sldMk cId="73360637" sldId="266"/>
        </pc:sldMkLst>
        <pc:spChg chg="mod">
          <ac:chgData name="Giuseppe Massimiliano Altomonte" userId="975f2245-430b-48fc-a37a-58e4099f2c87" providerId="ADAL" clId="{55018063-5A88-4BE6-9359-EB662DB9F6F4}" dt="2026-06-10T10:54:31.031" v="13" actId="3626"/>
          <ac:spMkLst>
            <pc:docMk/>
            <pc:sldMk cId="73360637" sldId="266"/>
            <ac:spMk id="3" creationId="{83FFDD40-A8CE-1C7D-7B6B-0CC5EEE64C0B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4:36.398" v="14" actId="3626"/>
        <pc:sldMkLst>
          <pc:docMk/>
          <pc:sldMk cId="461680470" sldId="267"/>
        </pc:sldMkLst>
        <pc:spChg chg="mod">
          <ac:chgData name="Giuseppe Massimiliano Altomonte" userId="975f2245-430b-48fc-a37a-58e4099f2c87" providerId="ADAL" clId="{55018063-5A88-4BE6-9359-EB662DB9F6F4}" dt="2026-06-10T10:54:36.398" v="14" actId="3626"/>
          <ac:spMkLst>
            <pc:docMk/>
            <pc:sldMk cId="461680470" sldId="267"/>
            <ac:spMk id="3" creationId="{2ACAEDAC-07A4-6581-FCC9-59C715F5FAB5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4:41.452" v="15" actId="3626"/>
        <pc:sldMkLst>
          <pc:docMk/>
          <pc:sldMk cId="1778455304" sldId="268"/>
        </pc:sldMkLst>
        <pc:spChg chg="mod">
          <ac:chgData name="Giuseppe Massimiliano Altomonte" userId="975f2245-430b-48fc-a37a-58e4099f2c87" providerId="ADAL" clId="{55018063-5A88-4BE6-9359-EB662DB9F6F4}" dt="2026-06-10T10:54:41.452" v="15" actId="3626"/>
          <ac:spMkLst>
            <pc:docMk/>
            <pc:sldMk cId="1778455304" sldId="268"/>
            <ac:spMk id="3" creationId="{73DF3A48-406D-19E4-B785-8C6F7FA52094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4:46.991" v="16" actId="3626"/>
        <pc:sldMkLst>
          <pc:docMk/>
          <pc:sldMk cId="2168638586" sldId="269"/>
        </pc:sldMkLst>
        <pc:spChg chg="mod">
          <ac:chgData name="Giuseppe Massimiliano Altomonte" userId="975f2245-430b-48fc-a37a-58e4099f2c87" providerId="ADAL" clId="{55018063-5A88-4BE6-9359-EB662DB9F6F4}" dt="2026-06-10T10:54:46.991" v="16" actId="3626"/>
          <ac:spMkLst>
            <pc:docMk/>
            <pc:sldMk cId="2168638586" sldId="269"/>
            <ac:spMk id="3" creationId="{629A7E3E-B306-6A8B-3321-3803AEAE1425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4:51.593" v="17" actId="3626"/>
        <pc:sldMkLst>
          <pc:docMk/>
          <pc:sldMk cId="2022723579" sldId="270"/>
        </pc:sldMkLst>
        <pc:spChg chg="mod">
          <ac:chgData name="Giuseppe Massimiliano Altomonte" userId="975f2245-430b-48fc-a37a-58e4099f2c87" providerId="ADAL" clId="{55018063-5A88-4BE6-9359-EB662DB9F6F4}" dt="2026-06-10T10:54:51.593" v="17" actId="3626"/>
          <ac:spMkLst>
            <pc:docMk/>
            <pc:sldMk cId="2022723579" sldId="270"/>
            <ac:spMk id="3" creationId="{C9F12520-6119-A335-E0A4-D8AAF4E2233F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4:58.790" v="18" actId="3626"/>
        <pc:sldMkLst>
          <pc:docMk/>
          <pc:sldMk cId="175540173" sldId="271"/>
        </pc:sldMkLst>
        <pc:spChg chg="mod">
          <ac:chgData name="Giuseppe Massimiliano Altomonte" userId="975f2245-430b-48fc-a37a-58e4099f2c87" providerId="ADAL" clId="{55018063-5A88-4BE6-9359-EB662DB9F6F4}" dt="2026-06-10T10:54:58.790" v="18" actId="3626"/>
          <ac:spMkLst>
            <pc:docMk/>
            <pc:sldMk cId="175540173" sldId="271"/>
            <ac:spMk id="3" creationId="{E902C233-D868-4308-1CC7-EAAD0739EB03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5:03.203" v="19" actId="3626"/>
        <pc:sldMkLst>
          <pc:docMk/>
          <pc:sldMk cId="2526444523" sldId="272"/>
        </pc:sldMkLst>
        <pc:spChg chg="mod">
          <ac:chgData name="Giuseppe Massimiliano Altomonte" userId="975f2245-430b-48fc-a37a-58e4099f2c87" providerId="ADAL" clId="{55018063-5A88-4BE6-9359-EB662DB9F6F4}" dt="2026-06-10T10:55:03.203" v="19" actId="3626"/>
          <ac:spMkLst>
            <pc:docMk/>
            <pc:sldMk cId="2526444523" sldId="272"/>
            <ac:spMk id="3" creationId="{8BBBC48A-A5C0-C380-5C98-CB4A73474369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5:10.609" v="20" actId="3626"/>
        <pc:sldMkLst>
          <pc:docMk/>
          <pc:sldMk cId="338380376" sldId="273"/>
        </pc:sldMkLst>
        <pc:spChg chg="mod">
          <ac:chgData name="Giuseppe Massimiliano Altomonte" userId="975f2245-430b-48fc-a37a-58e4099f2c87" providerId="ADAL" clId="{55018063-5A88-4BE6-9359-EB662DB9F6F4}" dt="2026-06-10T10:55:10.609" v="20" actId="3626"/>
          <ac:spMkLst>
            <pc:docMk/>
            <pc:sldMk cId="338380376" sldId="273"/>
            <ac:spMk id="3" creationId="{8110DEC1-C31C-E726-078F-BBD4A68CEBF6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5:15.812" v="21" actId="3626"/>
        <pc:sldMkLst>
          <pc:docMk/>
          <pc:sldMk cId="1163398260" sldId="274"/>
        </pc:sldMkLst>
        <pc:spChg chg="mod">
          <ac:chgData name="Giuseppe Massimiliano Altomonte" userId="975f2245-430b-48fc-a37a-58e4099f2c87" providerId="ADAL" clId="{55018063-5A88-4BE6-9359-EB662DB9F6F4}" dt="2026-06-10T10:55:15.812" v="21" actId="3626"/>
          <ac:spMkLst>
            <pc:docMk/>
            <pc:sldMk cId="1163398260" sldId="274"/>
            <ac:spMk id="3" creationId="{AC7A7E94-AE20-BCF3-A1AA-85ACEA75FFBC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5:21.194" v="22" actId="3626"/>
        <pc:sldMkLst>
          <pc:docMk/>
          <pc:sldMk cId="891783463" sldId="275"/>
        </pc:sldMkLst>
        <pc:spChg chg="mod">
          <ac:chgData name="Giuseppe Massimiliano Altomonte" userId="975f2245-430b-48fc-a37a-58e4099f2c87" providerId="ADAL" clId="{55018063-5A88-4BE6-9359-EB662DB9F6F4}" dt="2026-06-10T10:55:21.194" v="22" actId="3626"/>
          <ac:spMkLst>
            <pc:docMk/>
            <pc:sldMk cId="891783463" sldId="275"/>
            <ac:spMk id="3" creationId="{E8C299CB-802F-1A2E-1EAD-C06DB64011A8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5:26.079" v="23" actId="3626"/>
        <pc:sldMkLst>
          <pc:docMk/>
          <pc:sldMk cId="799514026" sldId="276"/>
        </pc:sldMkLst>
        <pc:spChg chg="mod">
          <ac:chgData name="Giuseppe Massimiliano Altomonte" userId="975f2245-430b-48fc-a37a-58e4099f2c87" providerId="ADAL" clId="{55018063-5A88-4BE6-9359-EB662DB9F6F4}" dt="2026-06-10T10:55:26.079" v="23" actId="3626"/>
          <ac:spMkLst>
            <pc:docMk/>
            <pc:sldMk cId="799514026" sldId="276"/>
            <ac:spMk id="3" creationId="{F7E63EA3-8361-1969-39E4-34B026EB0BBD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5:41.775" v="25" actId="3626"/>
        <pc:sldMkLst>
          <pc:docMk/>
          <pc:sldMk cId="1988733521" sldId="277"/>
        </pc:sldMkLst>
        <pc:spChg chg="mod">
          <ac:chgData name="Giuseppe Massimiliano Altomonte" userId="975f2245-430b-48fc-a37a-58e4099f2c87" providerId="ADAL" clId="{55018063-5A88-4BE6-9359-EB662DB9F6F4}" dt="2026-06-10T10:55:41.775" v="25" actId="3626"/>
          <ac:spMkLst>
            <pc:docMk/>
            <pc:sldMk cId="1988733521" sldId="277"/>
            <ac:spMk id="3" creationId="{B191F3D0-5DB9-0853-75F2-3F05D05ED480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5:47.443" v="26" actId="3626"/>
        <pc:sldMkLst>
          <pc:docMk/>
          <pc:sldMk cId="3589104598" sldId="278"/>
        </pc:sldMkLst>
        <pc:spChg chg="mod">
          <ac:chgData name="Giuseppe Massimiliano Altomonte" userId="975f2245-430b-48fc-a37a-58e4099f2c87" providerId="ADAL" clId="{55018063-5A88-4BE6-9359-EB662DB9F6F4}" dt="2026-06-10T10:55:47.443" v="26" actId="3626"/>
          <ac:spMkLst>
            <pc:docMk/>
            <pc:sldMk cId="3589104598" sldId="278"/>
            <ac:spMk id="3" creationId="{0F9E439E-CE38-8FEA-ABF2-F5A9AE92424B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5:55.428" v="27" actId="3626"/>
        <pc:sldMkLst>
          <pc:docMk/>
          <pc:sldMk cId="2699499540" sldId="279"/>
        </pc:sldMkLst>
        <pc:spChg chg="mod">
          <ac:chgData name="Giuseppe Massimiliano Altomonte" userId="975f2245-430b-48fc-a37a-58e4099f2c87" providerId="ADAL" clId="{55018063-5A88-4BE6-9359-EB662DB9F6F4}" dt="2026-06-10T10:55:55.428" v="27" actId="3626"/>
          <ac:spMkLst>
            <pc:docMk/>
            <pc:sldMk cId="2699499540" sldId="279"/>
            <ac:spMk id="3" creationId="{3567292D-76A1-A2A5-3EE9-A224F2D078CC}"/>
          </ac:spMkLst>
        </pc:spChg>
      </pc:sldChg>
      <pc:sldChg chg="modSp mod">
        <pc:chgData name="Giuseppe Massimiliano Altomonte" userId="975f2245-430b-48fc-a37a-58e4099f2c87" providerId="ADAL" clId="{55018063-5A88-4BE6-9359-EB662DB9F6F4}" dt="2026-06-10T10:56:06.092" v="28" actId="3626"/>
        <pc:sldMkLst>
          <pc:docMk/>
          <pc:sldMk cId="718092093" sldId="280"/>
        </pc:sldMkLst>
        <pc:spChg chg="mod">
          <ac:chgData name="Giuseppe Massimiliano Altomonte" userId="975f2245-430b-48fc-a37a-58e4099f2c87" providerId="ADAL" clId="{55018063-5A88-4BE6-9359-EB662DB9F6F4}" dt="2026-06-10T10:56:06.092" v="28" actId="3626"/>
          <ac:spMkLst>
            <pc:docMk/>
            <pc:sldMk cId="718092093" sldId="280"/>
            <ac:spMk id="3" creationId="{14BD8B41-7306-7BB8-186F-3E2B1208EF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4893" y="6232271"/>
            <a:ext cx="119554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09787" y="11258296"/>
            <a:ext cx="98456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3262" y="4623943"/>
            <a:ext cx="61183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43603" y="4623943"/>
            <a:ext cx="61183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3262" y="804164"/>
            <a:ext cx="126587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262" y="4623943"/>
            <a:ext cx="126587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82185" y="18696814"/>
            <a:ext cx="45008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3262" y="18696814"/>
            <a:ext cx="323500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126980" y="18696814"/>
            <a:ext cx="323500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07D5AD-505B-4D84-F444-ED16A5510BD4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244F4B-A05D-321F-3200-2AB60DFDB807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74B7E05-8A14-66E5-F975-9B935A875E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 al n. 100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83148-972A-46A2-8958-046AE5251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1171B02-6D2B-E773-2A0D-C5959D0BC6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4E102C-8842-F801-EBD1-A142A55A5F2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72E137-FC81-B299-115E-58A976093989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3FFDD40-A8CE-1C7D-7B6B-0CC5EEE64C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1.101 al n. 1.200</a:t>
            </a:r>
          </a:p>
        </p:txBody>
      </p:sp>
    </p:spTree>
    <p:extLst>
      <p:ext uri="{BB962C8B-B14F-4D97-AF65-F5344CB8AC3E}">
        <p14:creationId xmlns:p14="http://schemas.microsoft.com/office/powerpoint/2010/main" val="7336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BB58A-CDC6-BA2E-4298-7CB7F542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EDF84B-25B5-3907-8A21-D64262E6AD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F25D6C-46F1-2980-5EEE-46EA5A33D5BA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0BC775-F349-88CF-C59A-88A5EA7D1C2A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ACAEDAC-07A4-6581-FCC9-59C715F5FA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1.201 al n. 1.300</a:t>
            </a:r>
          </a:p>
        </p:txBody>
      </p:sp>
    </p:spTree>
    <p:extLst>
      <p:ext uri="{BB962C8B-B14F-4D97-AF65-F5344CB8AC3E}">
        <p14:creationId xmlns:p14="http://schemas.microsoft.com/office/powerpoint/2010/main" val="46168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CE2BD-7E9E-D1E4-B34C-CD507287F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BC3693E-261E-93CC-293F-77CE2719930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314526-2563-E3D3-74C3-AF0E81B64BA2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AAE351-7C55-9284-E3B4-EA2427206041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3DF3A48-406D-19E4-B785-8C6F7FA520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1.301 al n. 1.400</a:t>
            </a:r>
          </a:p>
        </p:txBody>
      </p:sp>
    </p:spTree>
    <p:extLst>
      <p:ext uri="{BB962C8B-B14F-4D97-AF65-F5344CB8AC3E}">
        <p14:creationId xmlns:p14="http://schemas.microsoft.com/office/powerpoint/2010/main" val="177845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94703-979C-2C70-D4C0-5B1349D1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0635698-6471-7C54-9F9F-F44BBB814C9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F567AD-61BF-4041-2B66-F605BACD6A28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13A48E-CC36-1307-BB9F-6D7F1BB9FFC6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29A7E3E-B306-6A8B-3321-3803AEAE14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1.401 al n. 1.500</a:t>
            </a:r>
          </a:p>
        </p:txBody>
      </p:sp>
    </p:spTree>
    <p:extLst>
      <p:ext uri="{BB962C8B-B14F-4D97-AF65-F5344CB8AC3E}">
        <p14:creationId xmlns:p14="http://schemas.microsoft.com/office/powerpoint/2010/main" val="216863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27F53-A007-D18B-8DB9-CD34514DF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D883A64-3959-931C-E16A-9A0DF2E0DB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757CDE-A6C0-A5E1-4252-66E13B2C7EB6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715E0E-C2B2-F65C-6F72-D0F93F74B43B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9F12520-6119-A335-E0A4-D8AAF4E223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1.501 al n. 1.600</a:t>
            </a:r>
          </a:p>
        </p:txBody>
      </p:sp>
    </p:spTree>
    <p:extLst>
      <p:ext uri="{BB962C8B-B14F-4D97-AF65-F5344CB8AC3E}">
        <p14:creationId xmlns:p14="http://schemas.microsoft.com/office/powerpoint/2010/main" val="202272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9653B-4C50-A3DB-36E8-12A149F47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E602B1B-5BAE-6FD3-710C-26727B2BD8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86A0EC-48BF-2599-A456-C96CAB880886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6DC6BA-4875-E451-B5DE-EA4D21D66C1E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902C233-D868-4308-1CC7-EAAD0739EB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1.601 al n. 1.700</a:t>
            </a:r>
          </a:p>
        </p:txBody>
      </p:sp>
    </p:spTree>
    <p:extLst>
      <p:ext uri="{BB962C8B-B14F-4D97-AF65-F5344CB8AC3E}">
        <p14:creationId xmlns:p14="http://schemas.microsoft.com/office/powerpoint/2010/main" val="17554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930B7-D8F9-1CC9-9AB4-0F866C7E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02A9365-5F0B-7F2C-8AE9-FD1C5739E7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E71BC5-4097-4843-EEBB-8120145F36F9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4C4684-EC90-60B8-F943-80FCF803EDBB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BBBC48A-A5C0-C380-5C98-CB4A734743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1.701 al n. 1.800</a:t>
            </a:r>
          </a:p>
        </p:txBody>
      </p:sp>
    </p:spTree>
    <p:extLst>
      <p:ext uri="{BB962C8B-B14F-4D97-AF65-F5344CB8AC3E}">
        <p14:creationId xmlns:p14="http://schemas.microsoft.com/office/powerpoint/2010/main" val="252644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60E86-2789-F1CD-4B87-FC4BF3731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008578F-CD34-344C-F768-93139B1B6C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192BD9-87D1-9C94-6320-9A404B133B93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D3E7D9-32DE-343F-FDB2-BDD10FE145A9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110DEC1-C31C-E726-078F-BBD4A68CE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1.801 al n. 1.900</a:t>
            </a:r>
          </a:p>
        </p:txBody>
      </p:sp>
    </p:spTree>
    <p:extLst>
      <p:ext uri="{BB962C8B-B14F-4D97-AF65-F5344CB8AC3E}">
        <p14:creationId xmlns:p14="http://schemas.microsoft.com/office/powerpoint/2010/main" val="338380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46770-9F6A-65AB-54DE-9CFA529A8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22AAEA8-D976-3AC0-C89F-6D471C9EEC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B896CF-A28C-65A7-8278-1F04958144CC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2CA2AE-4ABB-FD0D-96F3-61BC9A28FFB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C7A7E94-AE20-BCF3-A1AA-85ACEA75FF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1.901 al n. 2.000</a:t>
            </a:r>
          </a:p>
        </p:txBody>
      </p:sp>
    </p:spTree>
    <p:extLst>
      <p:ext uri="{BB962C8B-B14F-4D97-AF65-F5344CB8AC3E}">
        <p14:creationId xmlns:p14="http://schemas.microsoft.com/office/powerpoint/2010/main" val="116339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80BC7-3E94-4E38-8AD9-2F9BC255D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150AA40-2F14-BE67-9A21-E0C1002440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F874EA-3D24-344C-2D56-D1B802C785B7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9DBCDA-A116-3AED-8B6E-094B01EECD39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8C299CB-802F-1A2E-1EAD-C06DB6401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2.001 al n. 2.100</a:t>
            </a:r>
          </a:p>
        </p:txBody>
      </p:sp>
    </p:spTree>
    <p:extLst>
      <p:ext uri="{BB962C8B-B14F-4D97-AF65-F5344CB8AC3E}">
        <p14:creationId xmlns:p14="http://schemas.microsoft.com/office/powerpoint/2010/main" val="89178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82780-449E-4255-0ADA-778ABC75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AE74270-0968-39C0-12AA-85E1B5A461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CA45BC-525F-26CD-61A2-FE8092FF5910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63B220-7F5C-EF78-E94D-9C124261AD24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B91246B-D03C-55C3-E0B4-449C1654B1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101 al n. 250</a:t>
            </a:r>
          </a:p>
        </p:txBody>
      </p:sp>
    </p:spTree>
    <p:extLst>
      <p:ext uri="{BB962C8B-B14F-4D97-AF65-F5344CB8AC3E}">
        <p14:creationId xmlns:p14="http://schemas.microsoft.com/office/powerpoint/2010/main" val="287199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EFED7-E13A-224E-5D22-98CC11A25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5AD1E36-D8F5-BBF4-04A5-417BE44D2C0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1D4FD6-D208-C831-32F7-265A0D993EE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E98C7B-EB50-E9C8-410A-B95435C38ED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7E63EA3-8361-1969-39E4-34B026EB0B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2.101 al n. 2.216</a:t>
            </a:r>
          </a:p>
        </p:txBody>
      </p:sp>
    </p:spTree>
    <p:extLst>
      <p:ext uri="{BB962C8B-B14F-4D97-AF65-F5344CB8AC3E}">
        <p14:creationId xmlns:p14="http://schemas.microsoft.com/office/powerpoint/2010/main" val="799514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DAF4FC-0607-94DF-2B02-B64F99EA0D57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E29BE5-0E33-2DCA-48E9-4C673FBF890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81B5232-A0B4-CD22-3F80-5B50EFDB0E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1 al n. 200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370C4-40B6-2655-7750-CBE855AF7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3FEB1FA-C060-700F-FEFC-20E1766341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31A597E-A8FD-8002-CBCA-12E0057E5A08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A1EAAB-5688-3124-DD2D-093857EB762C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191F3D0-5DB9-0853-75F2-3F05D05ED4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201 al n. 400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873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52554-2B20-17B0-7F96-DA3417156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1C6F159-CE61-3A7B-FD34-D54C33CE97E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2BD688-543A-DE78-0E73-A6A39CD7A946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25AB4F-822F-BA32-0342-6BA991CB78E1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F9E439E-CE38-8FEA-ABF2-F5A9AE924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401 al n. 550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910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122C-6498-9EBF-3E94-92576FA5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7390AE7-E588-6875-98BB-7A52B7DF6CD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A5A146-EDD9-EBE8-8EE3-971DE0D946C6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1418FA-162D-262A-2B70-CB6652687333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567292D-76A1-A2A5-3EE9-A224F2D078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551 al n. 700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949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8BD8A-F504-A9CE-C15A-22989E4D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CADC7D3-51CE-7E63-54C7-5EC5EDCC28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BF2896-8A6A-B805-55C7-4A582DE8D9C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157A9-8255-C0C6-1E17-AA75B14BED50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4BD8B41-7306-7BB8-186F-3E2B1208EF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33417"/>
            <a:ext cx="12658725" cy="2985433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Reversali di incasso </a:t>
            </a:r>
            <a:b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</a:br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dal n. 701 al n. 883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9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8109A-7892-D45F-CD02-CFE3403D2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12E1973-40F4-D964-5F8E-0C75B57EE9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017167-B1EC-C0AE-D7F3-DFDB58122C7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C27648-700E-87F1-1FCE-A4EC800A2D1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C5FA59D-F291-5766-5F20-C57A2B3F25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251 al n. 400</a:t>
            </a:r>
          </a:p>
        </p:txBody>
      </p:sp>
    </p:spTree>
    <p:extLst>
      <p:ext uri="{BB962C8B-B14F-4D97-AF65-F5344CB8AC3E}">
        <p14:creationId xmlns:p14="http://schemas.microsoft.com/office/powerpoint/2010/main" val="40583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9399-FEA6-2CB0-6290-0E856EE80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95D12EF-4731-66CA-8B98-8824583139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D4C9EA-A06C-9666-D18C-0B80F8A68619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BB2545-7093-86CF-8722-8905A6FBFBEB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0A65706-D306-BA0A-6176-FFB20AED9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401 al n. 500</a:t>
            </a:r>
          </a:p>
        </p:txBody>
      </p:sp>
    </p:spTree>
    <p:extLst>
      <p:ext uri="{BB962C8B-B14F-4D97-AF65-F5344CB8AC3E}">
        <p14:creationId xmlns:p14="http://schemas.microsoft.com/office/powerpoint/2010/main" val="80856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AB3AC-A2C3-8979-C72C-4DF6B0664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089CAFB-9598-260F-29E9-4F0B3330DA7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29C978-8FCD-C7B0-B674-5E4F69BC9D85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B49E82-8773-2F6B-452A-7E717E212BF4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1E6F3FE-E73E-745D-7B20-7AAD312F51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501 al n. 650</a:t>
            </a:r>
          </a:p>
        </p:txBody>
      </p:sp>
    </p:spTree>
    <p:extLst>
      <p:ext uri="{BB962C8B-B14F-4D97-AF65-F5344CB8AC3E}">
        <p14:creationId xmlns:p14="http://schemas.microsoft.com/office/powerpoint/2010/main" val="12743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D75CA-E3BE-D99F-34E1-C04095807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B384EB1-9B09-5842-24E8-4C7DD840493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1DEE19-42EA-B563-7760-9D32EEFEC3B9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36C22B-5F95-3C2C-6879-D47D85CE938C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A774B29-E32B-9DA9-44B6-64296D5339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651 al n. 750</a:t>
            </a:r>
          </a:p>
        </p:txBody>
      </p:sp>
    </p:spTree>
    <p:extLst>
      <p:ext uri="{BB962C8B-B14F-4D97-AF65-F5344CB8AC3E}">
        <p14:creationId xmlns:p14="http://schemas.microsoft.com/office/powerpoint/2010/main" val="72692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85006-69D6-67BC-A016-81542EC4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90D8A42A-AC4E-2F8F-4745-5C5CBB962E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9A7FFF-122F-896F-BA3C-B538B3DC4245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D4E968-75DF-D4AE-2F38-790C5C0977AD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3AFE679-110C-C029-85CE-4842D38DF4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751 al n. 850</a:t>
            </a:r>
          </a:p>
        </p:txBody>
      </p:sp>
    </p:spTree>
    <p:extLst>
      <p:ext uri="{BB962C8B-B14F-4D97-AF65-F5344CB8AC3E}">
        <p14:creationId xmlns:p14="http://schemas.microsoft.com/office/powerpoint/2010/main" val="327632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DA4DF-6A62-21BC-FAF4-18AF41DD1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1982A5A-E727-60CC-078A-FF066875B2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7AE364-0EE8-860E-E741-A4CC6D6DF5AE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82921E-3BD9-42A1-976A-8DDB8C334238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8C067AD-C31C-15BD-697E-5A53D243EF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851 al n. 1.000</a:t>
            </a:r>
          </a:p>
        </p:txBody>
      </p:sp>
    </p:spTree>
    <p:extLst>
      <p:ext uri="{BB962C8B-B14F-4D97-AF65-F5344CB8AC3E}">
        <p14:creationId xmlns:p14="http://schemas.microsoft.com/office/powerpoint/2010/main" val="187398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D5AFA-AFAD-2404-86C3-47874635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363CD59D-0620-8F02-77D0-889FB0DB4A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59668" cy="201041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BDDA7F8-8EFB-D9EB-B963-A3780D19E11B}"/>
              </a:ext>
            </a:extLst>
          </p:cNvPr>
          <p:cNvSpPr txBox="1"/>
          <p:nvPr/>
        </p:nvSpPr>
        <p:spPr>
          <a:xfrm>
            <a:off x="857250" y="18120320"/>
            <a:ext cx="1320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Anno 2006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F3DE4F-8DA8-06C9-7ACD-3BD3AA9E75E1}"/>
              </a:ext>
            </a:extLst>
          </p:cNvPr>
          <p:cNvSpPr txBox="1"/>
          <p:nvPr/>
        </p:nvSpPr>
        <p:spPr>
          <a:xfrm>
            <a:off x="838200" y="1289050"/>
            <a:ext cx="1320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Consiglio regionale della Calabria</a:t>
            </a:r>
          </a:p>
          <a:p>
            <a:pPr algn="ctr"/>
            <a:r>
              <a:rPr lang="it-IT" sz="54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Settore Bilancio e Ragioneria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1CC8B47-E1CB-114C-D932-CB6A31621E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5850" y="8105616"/>
            <a:ext cx="12658725" cy="2708434"/>
          </a:xfrm>
        </p:spPr>
        <p:txBody>
          <a:bodyPr/>
          <a:lstStyle/>
          <a:p>
            <a:pPr algn="ctr"/>
            <a:r>
              <a:rPr lang="it-IT" sz="8800" b="1" dirty="0">
                <a:solidFill>
                  <a:srgbClr val="FFFF00"/>
                </a:solidFill>
                <a:latin typeface="Yu Mincho Demibold" panose="020B0400000000000000" pitchFamily="18" charset="-128"/>
                <a:ea typeface="Yu Mincho Demibold" panose="020B0400000000000000" pitchFamily="18" charset="-128"/>
                <a:cs typeface="Times New Roman"/>
              </a:rPr>
              <a:t>Mandati di pagamento dal n. 1.001 al n. 1.100</a:t>
            </a:r>
          </a:p>
        </p:txBody>
      </p:sp>
    </p:spTree>
    <p:extLst>
      <p:ext uri="{BB962C8B-B14F-4D97-AF65-F5344CB8AC3E}">
        <p14:creationId xmlns:p14="http://schemas.microsoft.com/office/powerpoint/2010/main" val="191185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E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530</Words>
  <Application>Microsoft Office PowerPoint</Application>
  <PresentationFormat>Personalizzato</PresentationFormat>
  <Paragraphs>100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Yu Mincho Demibold</vt:lpstr>
      <vt:lpstr>Calibri</vt:lpstr>
      <vt:lpstr>Office Theme</vt:lpstr>
      <vt:lpstr>Mandati di pagamento dal n. 1 al n. 100</vt:lpstr>
      <vt:lpstr>Mandati di pagamento dal n. 101 al n. 250</vt:lpstr>
      <vt:lpstr>Mandati di pagamento dal n. 251 al n. 400</vt:lpstr>
      <vt:lpstr>Mandati di pagamento dal n. 401 al n. 500</vt:lpstr>
      <vt:lpstr>Mandati di pagamento dal n. 501 al n. 650</vt:lpstr>
      <vt:lpstr>Mandati di pagamento dal n. 651 al n. 750</vt:lpstr>
      <vt:lpstr>Mandati di pagamento dal n. 751 al n. 850</vt:lpstr>
      <vt:lpstr>Mandati di pagamento dal n. 851 al n. 1.000</vt:lpstr>
      <vt:lpstr>Mandati di pagamento dal n. 1.001 al n. 1.100</vt:lpstr>
      <vt:lpstr>Mandati di pagamento dal n. 1.101 al n. 1.200</vt:lpstr>
      <vt:lpstr>Mandati di pagamento dal n. 1.201 al n. 1.300</vt:lpstr>
      <vt:lpstr>Mandati di pagamento dal n. 1.301 al n. 1.400</vt:lpstr>
      <vt:lpstr>Mandati di pagamento dal n. 1.401 al n. 1.500</vt:lpstr>
      <vt:lpstr>Mandati di pagamento dal n. 1.501 al n. 1.600</vt:lpstr>
      <vt:lpstr>Mandati di pagamento dal n. 1.601 al n. 1.700</vt:lpstr>
      <vt:lpstr>Mandati di pagamento dal n. 1.701 al n. 1.800</vt:lpstr>
      <vt:lpstr>Mandati di pagamento dal n. 1.801 al n. 1.900</vt:lpstr>
      <vt:lpstr>Mandati di pagamento dal n. 1.901 al n. 2.000</vt:lpstr>
      <vt:lpstr>Mandati di pagamento dal n. 2.001 al n. 2.100</vt:lpstr>
      <vt:lpstr>Mandati di pagamento dal n. 2.101 al n. 2.216</vt:lpstr>
      <vt:lpstr>Reversali di incasso  dal n. 1 al n. 200 </vt:lpstr>
      <vt:lpstr>Reversali di incasso  dal n. 201 al n. 400 </vt:lpstr>
      <vt:lpstr>Reversali di incasso  dal n. 401 al n. 550 </vt:lpstr>
      <vt:lpstr>Reversali di incasso  dal n. 551 al n. 700 </vt:lpstr>
      <vt:lpstr>Reversali di incasso  dal n. 701 al n. 883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Giuseppe Massimiliano Altomonte</cp:lastModifiedBy>
  <cp:revision>1</cp:revision>
  <cp:lastPrinted>2023-06-29T11:47:11Z</cp:lastPrinted>
  <dcterms:created xsi:type="dcterms:W3CDTF">2023-06-29T08:48:39Z</dcterms:created>
  <dcterms:modified xsi:type="dcterms:W3CDTF">2026-06-10T10:56:06Z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2023-06-29T00:00:00Z</vt:filetime>
  </property>
  <property fmtid="{D5CDD505-2E9C-101B-9397-08002B2CF9AE}" pid="3" name="Creator">
    <vt:lpwstr>Adobe Acrobat 23.3</vt:lpwstr>
  </property>
  <property fmtid="{D5CDD505-2E9C-101B-9397-08002B2CF9AE}" pid="4" name="LastSaved">
    <vt:filetime>2023-06-29T00:00:00Z</vt:filetime>
  </property>
  <property fmtid="{D5CDD505-2E9C-101B-9397-08002B2CF9AE}" pid="5" name="Producer">
    <vt:lpwstr>Adobe Acrobat 23.3 Image Conversion Plug-in</vt:lpwstr>
  </property>
</Properties>
</file>