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5"/>
  </p:notesMasterIdLst>
  <p:handoutMasterIdLst>
    <p:handoutMasterId r:id="rId16"/>
  </p:handoutMasterIdLst>
  <p:sldIdLst>
    <p:sldId id="288" r:id="rId5"/>
    <p:sldId id="290" r:id="rId6"/>
    <p:sldId id="291" r:id="rId7"/>
    <p:sldId id="282" r:id="rId8"/>
    <p:sldId id="259" r:id="rId9"/>
    <p:sldId id="293" r:id="rId10"/>
    <p:sldId id="289" r:id="rId11"/>
    <p:sldId id="284" r:id="rId12"/>
    <p:sldId id="292" r:id="rId13"/>
    <p:sldId id="29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DBFB6-7FAD-426C-A803-0D7632465952}" v="146" dt="2025-11-28T08:28:24.394"/>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49"/>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Chiantella" userId="eb05e66d-d154-4397-a0d1-9519623dc572" providerId="ADAL" clId="{4A3371E0-0D51-4D95-99D5-412E65CFF4A7}"/>
    <pc:docChg chg="modSld">
      <pc:chgData name="Antonia Chiantella" userId="eb05e66d-d154-4397-a0d1-9519623dc572" providerId="ADAL" clId="{4A3371E0-0D51-4D95-99D5-412E65CFF4A7}" dt="2025-10-29T15:34:21.609" v="0" actId="6549"/>
      <pc:docMkLst>
        <pc:docMk/>
      </pc:docMkLst>
      <pc:sldChg chg="modSp">
        <pc:chgData name="Antonia Chiantella" userId="eb05e66d-d154-4397-a0d1-9519623dc572" providerId="ADAL" clId="{4A3371E0-0D51-4D95-99D5-412E65CFF4A7}" dt="2025-10-29T15:34:21.609" v="0" actId="6549"/>
        <pc:sldMkLst>
          <pc:docMk/>
          <pc:sldMk cId="1008037533" sldId="259"/>
        </pc:sldMkLst>
        <pc:spChg chg="mod">
          <ac:chgData name="Antonia Chiantella" userId="eb05e66d-d154-4397-a0d1-9519623dc572" providerId="ADAL" clId="{4A3371E0-0D51-4D95-99D5-412E65CFF4A7}" dt="2025-10-29T15:34:21.609" v="0" actId="6549"/>
          <ac:spMkLst>
            <pc:docMk/>
            <pc:sldMk cId="1008037533" sldId="259"/>
            <ac:spMk id="11" creationId="{F4583933-95EE-13B0-55ED-7B10E3D3867E}"/>
          </ac:spMkLst>
        </pc:spChg>
      </pc:sldChg>
    </pc:docChg>
  </pc:docChgLst>
  <pc:docChgLst>
    <pc:chgData name="Anna Dieni" userId="S::anna.dieni@consrc.it::c7af1719-4f3f-4328-9fa9-7905395db92d" providerId="AD" clId="Web-{52335313-C7E5-0977-D172-E331B2327B85}"/>
    <pc:docChg chg="addSld modSld">
      <pc:chgData name="Anna Dieni" userId="S::anna.dieni@consrc.it::c7af1719-4f3f-4328-9fa9-7905395db92d" providerId="AD" clId="Web-{52335313-C7E5-0977-D172-E331B2327B85}" dt="2025-11-21T09:45:06.081" v="7"/>
      <pc:docMkLst>
        <pc:docMk/>
      </pc:docMkLst>
      <pc:sldChg chg="modSp">
        <pc:chgData name="Anna Dieni" userId="S::anna.dieni@consrc.it::c7af1719-4f3f-4328-9fa9-7905395db92d" providerId="AD" clId="Web-{52335313-C7E5-0977-D172-E331B2327B85}" dt="2025-11-21T09:40:57.268" v="6"/>
        <pc:sldMkLst>
          <pc:docMk/>
          <pc:sldMk cId="1018607551" sldId="289"/>
        </pc:sldMkLst>
        <pc:graphicFrameChg chg="mod modGraphic">
          <ac:chgData name="Anna Dieni" userId="S::anna.dieni@consrc.it::c7af1719-4f3f-4328-9fa9-7905395db92d" providerId="AD" clId="Web-{52335313-C7E5-0977-D172-E331B2327B85}" dt="2025-11-21T09:40:57.268" v="6"/>
          <ac:graphicFrameMkLst>
            <pc:docMk/>
            <pc:sldMk cId="1018607551" sldId="289"/>
            <ac:graphicFrameMk id="3" creationId="{DC686A99-8006-A808-DDA4-6F566292954D}"/>
          </ac:graphicFrameMkLst>
        </pc:graphicFrameChg>
      </pc:sldChg>
    </pc:docChg>
  </pc:docChgLst>
  <pc:docChgLst>
    <pc:chgData name="Antonia Chiantella" userId="eb05e66d-d154-4397-a0d1-9519623dc572" providerId="ADAL" clId="{AACDED40-EE15-413F-869F-1AB5EB863DE7}"/>
    <pc:docChg chg="undo custSel addSld delSld modSld sldOrd">
      <pc:chgData name="Antonia Chiantella" userId="eb05e66d-d154-4397-a0d1-9519623dc572" providerId="ADAL" clId="{AACDED40-EE15-413F-869F-1AB5EB863DE7}" dt="2025-11-28T08:28:24.394" v="473" actId="962"/>
      <pc:docMkLst>
        <pc:docMk/>
      </pc:docMkLst>
      <pc:sldChg chg="modSp mod">
        <pc:chgData name="Antonia Chiantella" userId="eb05e66d-d154-4397-a0d1-9519623dc572" providerId="ADAL" clId="{AACDED40-EE15-413F-869F-1AB5EB863DE7}" dt="2025-11-24T09:00:41.861" v="218" actId="207"/>
        <pc:sldMkLst>
          <pc:docMk/>
          <pc:sldMk cId="1018607551" sldId="289"/>
        </pc:sldMkLst>
        <pc:graphicFrameChg chg="modGraphic">
          <ac:chgData name="Antonia Chiantella" userId="eb05e66d-d154-4397-a0d1-9519623dc572" providerId="ADAL" clId="{AACDED40-EE15-413F-869F-1AB5EB863DE7}" dt="2025-11-24T09:00:41.861" v="218" actId="207"/>
          <ac:graphicFrameMkLst>
            <pc:docMk/>
            <pc:sldMk cId="1018607551" sldId="289"/>
            <ac:graphicFrameMk id="3" creationId="{DC686A99-8006-A808-DDA4-6F566292954D}"/>
          </ac:graphicFrameMkLst>
        </pc:graphicFrameChg>
      </pc:sldChg>
      <pc:sldChg chg="addSp delSp modSp mod">
        <pc:chgData name="Antonia Chiantella" userId="eb05e66d-d154-4397-a0d1-9519623dc572" providerId="ADAL" clId="{AACDED40-EE15-413F-869F-1AB5EB863DE7}" dt="2025-11-24T09:44:06.058" v="219" actId="478"/>
        <pc:sldMkLst>
          <pc:docMk/>
          <pc:sldMk cId="2900010815" sldId="293"/>
        </pc:sldMkLst>
      </pc:sldChg>
      <pc:sldChg chg="addSp delSp modSp new del mod setBg modClrScheme setClrOvrMap chgLayout">
        <pc:chgData name="Antonia Chiantella" userId="eb05e66d-d154-4397-a0d1-9519623dc572" providerId="ADAL" clId="{AACDED40-EE15-413F-869F-1AB5EB863DE7}" dt="2025-11-28T08:20:27.046" v="459" actId="2696"/>
        <pc:sldMkLst>
          <pc:docMk/>
          <pc:sldMk cId="2589310066" sldId="294"/>
        </pc:sldMkLst>
        <pc:spChg chg="add mod">
          <ac:chgData name="Antonia Chiantella" userId="eb05e66d-d154-4397-a0d1-9519623dc572" providerId="ADAL" clId="{AACDED40-EE15-413F-869F-1AB5EB863DE7}" dt="2025-11-28T07:51:20.014" v="381" actId="21"/>
          <ac:spMkLst>
            <pc:docMk/>
            <pc:sldMk cId="2589310066" sldId="294"/>
            <ac:spMk id="2" creationId="{492CABAC-7DD3-3F16-29CB-E3E59462C998}"/>
          </ac:spMkLst>
        </pc:spChg>
        <pc:spChg chg="add del mod">
          <ac:chgData name="Antonia Chiantella" userId="eb05e66d-d154-4397-a0d1-9519623dc572" providerId="ADAL" clId="{AACDED40-EE15-413F-869F-1AB5EB863DE7}" dt="2025-11-28T07:42:00.575" v="330" actId="26606"/>
          <ac:spMkLst>
            <pc:docMk/>
            <pc:sldMk cId="2589310066" sldId="294"/>
            <ac:spMk id="3" creationId="{11C84BA0-92DC-8685-A887-E42BC231B93A}"/>
          </ac:spMkLst>
        </pc:spChg>
        <pc:spChg chg="add del mod">
          <ac:chgData name="Antonia Chiantella" userId="eb05e66d-d154-4397-a0d1-9519623dc572" providerId="ADAL" clId="{AACDED40-EE15-413F-869F-1AB5EB863DE7}" dt="2025-11-28T07:42:10.220" v="332" actId="478"/>
          <ac:spMkLst>
            <pc:docMk/>
            <pc:sldMk cId="2589310066" sldId="294"/>
            <ac:spMk id="4" creationId="{5394C43A-A848-BEBA-41FE-AED8C6381E42}"/>
          </ac:spMkLst>
        </pc:spChg>
        <pc:spChg chg="add del mod">
          <ac:chgData name="Antonia Chiantella" userId="eb05e66d-d154-4397-a0d1-9519623dc572" providerId="ADAL" clId="{AACDED40-EE15-413F-869F-1AB5EB863DE7}" dt="2025-11-28T07:52:59.856" v="403" actId="26606"/>
          <ac:spMkLst>
            <pc:docMk/>
            <pc:sldMk cId="2589310066" sldId="294"/>
            <ac:spMk id="6" creationId="{E6EBACE9-7DB5-A07A-D2D7-7ADEC46E6113}"/>
          </ac:spMkLst>
        </pc:spChg>
        <pc:spChg chg="add del mod">
          <ac:chgData name="Antonia Chiantella" userId="eb05e66d-d154-4397-a0d1-9519623dc572" providerId="ADAL" clId="{AACDED40-EE15-413F-869F-1AB5EB863DE7}" dt="2025-11-28T07:40:57.356" v="323" actId="478"/>
          <ac:spMkLst>
            <pc:docMk/>
            <pc:sldMk cId="2589310066" sldId="294"/>
            <ac:spMk id="7" creationId="{FE525293-F6CA-4CF7-7708-5AAE2DE2EEBE}"/>
          </ac:spMkLst>
        </pc:spChg>
        <pc:spChg chg="add mod">
          <ac:chgData name="Antonia Chiantella" userId="eb05e66d-d154-4397-a0d1-9519623dc572" providerId="ADAL" clId="{AACDED40-EE15-413F-869F-1AB5EB863DE7}" dt="2025-11-28T07:52:40.701" v="402" actId="20577"/>
          <ac:spMkLst>
            <pc:docMk/>
            <pc:sldMk cId="2589310066" sldId="294"/>
            <ac:spMk id="8" creationId="{FC4046DD-CA0D-A219-2736-1B0838E32862}"/>
          </ac:spMkLst>
        </pc:spChg>
        <pc:graphicFrameChg chg="add del">
          <ac:chgData name="Antonia Chiantella" userId="eb05e66d-d154-4397-a0d1-9519623dc572" providerId="ADAL" clId="{AACDED40-EE15-413F-869F-1AB5EB863DE7}" dt="2025-11-28T07:42:00.559" v="329" actId="26606"/>
          <ac:graphicFrameMkLst>
            <pc:docMk/>
            <pc:sldMk cId="2589310066" sldId="294"/>
            <ac:graphicFrameMk id="107" creationId="{C24D6940-3208-245F-7E2D-C070103B48E0}"/>
          </ac:graphicFrameMkLst>
        </pc:graphicFrameChg>
        <pc:graphicFrameChg chg="add">
          <ac:chgData name="Antonia Chiantella" userId="eb05e66d-d154-4397-a0d1-9519623dc572" providerId="ADAL" clId="{AACDED40-EE15-413F-869F-1AB5EB863DE7}" dt="2025-11-28T07:52:59.856" v="403" actId="26606"/>
          <ac:graphicFrameMkLst>
            <pc:docMk/>
            <pc:sldMk cId="2589310066" sldId="294"/>
            <ac:graphicFrameMk id="108" creationId="{DBF43DED-B915-F216-9D25-BBEE25645D2E}"/>
          </ac:graphicFrameMkLst>
        </pc:graphicFrameChg>
        <pc:graphicFrameChg chg="add del mod modGraphic">
          <ac:chgData name="Antonia Chiantella" userId="eb05e66d-d154-4397-a0d1-9519623dc572" providerId="ADAL" clId="{AACDED40-EE15-413F-869F-1AB5EB863DE7}" dt="2025-11-28T07:50:56.830" v="377" actId="11529"/>
          <ac:graphicFrameMkLst>
            <pc:docMk/>
            <pc:sldMk cId="2589310066" sldId="294"/>
            <ac:graphicFrameMk id="109" creationId="{52E5BA8A-3DF0-F026-A5A9-E5C535A71B40}"/>
          </ac:graphicFrameMkLst>
        </pc:graphicFrameChg>
      </pc:sldChg>
      <pc:sldChg chg="delSp modSp add del mod">
        <pc:chgData name="Antonia Chiantella" userId="eb05e66d-d154-4397-a0d1-9519623dc572" providerId="ADAL" clId="{AACDED40-EE15-413F-869F-1AB5EB863DE7}" dt="2025-11-28T07:53:20.551" v="404" actId="2696"/>
        <pc:sldMkLst>
          <pc:docMk/>
          <pc:sldMk cId="1599403074" sldId="295"/>
        </pc:sldMkLst>
        <pc:graphicFrameChg chg="del mod">
          <ac:chgData name="Antonia Chiantella" userId="eb05e66d-d154-4397-a0d1-9519623dc572" providerId="ADAL" clId="{AACDED40-EE15-413F-869F-1AB5EB863DE7}" dt="2025-11-28T07:49:58.039" v="369" actId="478"/>
          <ac:graphicFrameMkLst>
            <pc:docMk/>
            <pc:sldMk cId="1599403074" sldId="295"/>
            <ac:graphicFrameMk id="109" creationId="{E56FB2CE-E078-5F33-51E1-2F455DCA770F}"/>
          </ac:graphicFrameMkLst>
        </pc:graphicFrameChg>
      </pc:sldChg>
      <pc:sldChg chg="delSp modSp add mod">
        <pc:chgData name="Antonia Chiantella" userId="eb05e66d-d154-4397-a0d1-9519623dc572" providerId="ADAL" clId="{AACDED40-EE15-413F-869F-1AB5EB863DE7}" dt="2025-11-28T08:28:24.394" v="473" actId="962"/>
        <pc:sldMkLst>
          <pc:docMk/>
          <pc:sldMk cId="3312322543" sldId="295"/>
        </pc:sldMkLst>
        <pc:spChg chg="mod">
          <ac:chgData name="Antonia Chiantella" userId="eb05e66d-d154-4397-a0d1-9519623dc572" providerId="ADAL" clId="{AACDED40-EE15-413F-869F-1AB5EB863DE7}" dt="2025-11-28T08:24:26.728" v="468" actId="1076"/>
          <ac:spMkLst>
            <pc:docMk/>
            <pc:sldMk cId="3312322543" sldId="295"/>
            <ac:spMk id="2" creationId="{5B5CE27C-F42E-151B-77ED-13935F750458}"/>
          </ac:spMkLst>
        </pc:spChg>
        <pc:spChg chg="mod">
          <ac:chgData name="Antonia Chiantella" userId="eb05e66d-d154-4397-a0d1-9519623dc572" providerId="ADAL" clId="{AACDED40-EE15-413F-869F-1AB5EB863DE7}" dt="2025-11-28T07:54:04.704" v="406" actId="14100"/>
          <ac:spMkLst>
            <pc:docMk/>
            <pc:sldMk cId="3312322543" sldId="295"/>
            <ac:spMk id="5" creationId="{99CD0FD2-6AC5-8573-135E-AF5D39D475A5}"/>
          </ac:spMkLst>
        </pc:spChg>
        <pc:spChg chg="del mod">
          <ac:chgData name="Antonia Chiantella" userId="eb05e66d-d154-4397-a0d1-9519623dc572" providerId="ADAL" clId="{AACDED40-EE15-413F-869F-1AB5EB863DE7}" dt="2025-11-28T08:16:13.775" v="435" actId="478"/>
          <ac:spMkLst>
            <pc:docMk/>
            <pc:sldMk cId="3312322543" sldId="295"/>
            <ac:spMk id="8" creationId="{AC809C15-F413-AE2C-DA93-8F469FC9935F}"/>
          </ac:spMkLst>
        </pc:spChg>
        <pc:graphicFrameChg chg="mod modGraphic">
          <ac:chgData name="Antonia Chiantella" userId="eb05e66d-d154-4397-a0d1-9519623dc572" providerId="ADAL" clId="{AACDED40-EE15-413F-869F-1AB5EB863DE7}" dt="2025-11-28T08:28:24.394" v="473" actId="962"/>
          <ac:graphicFrameMkLst>
            <pc:docMk/>
            <pc:sldMk cId="3312322543" sldId="295"/>
            <ac:graphicFrameMk id="108" creationId="{DF30CEAF-46DB-E6DB-8663-73ABF6CBC3F8}"/>
          </ac:graphicFrameMkLst>
        </pc:graphicFrameChg>
      </pc:sldChg>
      <pc:sldMasterChg chg="delSldLayout">
        <pc:chgData name="Antonia Chiantella" userId="eb05e66d-d154-4397-a0d1-9519623dc572" providerId="ADAL" clId="{AACDED40-EE15-413F-869F-1AB5EB863DE7}" dt="2025-11-24T10:32:52.240" v="275" actId="47"/>
        <pc:sldMasterMkLst>
          <pc:docMk/>
          <pc:sldMasterMk cId="580483642" sldId="2147483689"/>
        </pc:sldMasterMkLst>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75865-3BEE-4C38-B1FF-6F7209F8C2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EB4941-17C5-43E5-912E-E10DB45FD696}">
      <dgm:prSet/>
      <dgm:spPr/>
      <dgm:t>
        <a:bodyPr/>
        <a:lstStyle/>
        <a:p>
          <a:pPr>
            <a:lnSpc>
              <a:spcPct val="100000"/>
            </a:lnSpc>
          </a:pPr>
          <a:r>
            <a:rPr lang="it-IT" b="1" noProof="0"/>
            <a:t>Costituzione dei gruppi di lavoro, formazione specialistica, suddivisione del materiale selezionato per la distribuzione dei carichi di lavoro al personale. </a:t>
          </a:r>
          <a:endParaRPr lang="it-IT" noProof="0"/>
        </a:p>
      </dgm:t>
    </dgm:pt>
    <dgm:pt modelId="{809F7FC0-9C36-4390-A06C-BCB84F8B6530}" type="parTrans" cxnId="{C3D76098-4CE0-467B-9FAD-3A65F7AB5E2C}">
      <dgm:prSet/>
      <dgm:spPr/>
      <dgm:t>
        <a:bodyPr/>
        <a:lstStyle/>
        <a:p>
          <a:endParaRPr lang="en-US"/>
        </a:p>
      </dgm:t>
    </dgm:pt>
    <dgm:pt modelId="{8C1AE984-8554-4802-9A71-2D785C4B35BB}" type="sibTrans" cxnId="{C3D76098-4CE0-467B-9FAD-3A65F7AB5E2C}">
      <dgm:prSet/>
      <dgm:spPr/>
      <dgm:t>
        <a:bodyPr/>
        <a:lstStyle/>
        <a:p>
          <a:endParaRPr lang="en-US"/>
        </a:p>
      </dgm:t>
    </dgm:pt>
    <dgm:pt modelId="{7E0D3F96-A328-4E73-A4EF-03B8ED2162F1}">
      <dgm:prSet/>
      <dgm:spPr/>
      <dgm:t>
        <a:bodyPr/>
        <a:lstStyle/>
        <a:p>
          <a:pPr>
            <a:lnSpc>
              <a:spcPct val="100000"/>
            </a:lnSpc>
          </a:pPr>
          <a:r>
            <a:rPr lang="it-IT" noProof="0"/>
            <a:t>Digitalizzazione del materiale individuato</a:t>
          </a:r>
        </a:p>
      </dgm:t>
    </dgm:pt>
    <dgm:pt modelId="{4E08A64C-7B08-492C-A113-3DF9FD8FB0D1}" type="parTrans" cxnId="{E54EC698-E1A7-447A-80CE-2CB8F401285B}">
      <dgm:prSet/>
      <dgm:spPr/>
      <dgm:t>
        <a:bodyPr/>
        <a:lstStyle/>
        <a:p>
          <a:endParaRPr lang="en-US"/>
        </a:p>
      </dgm:t>
    </dgm:pt>
    <dgm:pt modelId="{04E89820-9347-41FC-A9ED-B6CBD586BDA4}" type="sibTrans" cxnId="{E54EC698-E1A7-447A-80CE-2CB8F401285B}">
      <dgm:prSet/>
      <dgm:spPr/>
      <dgm:t>
        <a:bodyPr/>
        <a:lstStyle/>
        <a:p>
          <a:endParaRPr lang="en-US"/>
        </a:p>
      </dgm:t>
    </dgm:pt>
    <dgm:pt modelId="{C968C3E1-A9D3-4610-B8E2-CC4CAF23D295}">
      <dgm:prSet/>
      <dgm:spPr/>
      <dgm:t>
        <a:bodyPr/>
        <a:lstStyle/>
        <a:p>
          <a:pPr>
            <a:lnSpc>
              <a:spcPct val="100000"/>
            </a:lnSpc>
          </a:pPr>
          <a:r>
            <a:rPr lang="it-IT" noProof="0"/>
            <a:t>Presentazione in PowerPoint del lavoro realizzato </a:t>
          </a:r>
        </a:p>
      </dgm:t>
    </dgm:pt>
    <dgm:pt modelId="{E26761E3-DC8D-4DD7-90D2-76EF350B58DC}" type="parTrans" cxnId="{CAC43FDC-DF18-425A-984C-C42481033E34}">
      <dgm:prSet/>
      <dgm:spPr/>
      <dgm:t>
        <a:bodyPr/>
        <a:lstStyle/>
        <a:p>
          <a:endParaRPr lang="en-US"/>
        </a:p>
      </dgm:t>
    </dgm:pt>
    <dgm:pt modelId="{3A7E2C86-AB56-407E-8DD1-796581A02663}" type="sibTrans" cxnId="{CAC43FDC-DF18-425A-984C-C42481033E34}">
      <dgm:prSet/>
      <dgm:spPr/>
      <dgm:t>
        <a:bodyPr/>
        <a:lstStyle/>
        <a:p>
          <a:endParaRPr lang="en-US"/>
        </a:p>
      </dgm:t>
    </dgm:pt>
    <dgm:pt modelId="{FA53B85D-0AE7-4A4A-BC0B-77772754CB98}">
      <dgm:prSet/>
      <dgm:spPr/>
      <dgm:t>
        <a:bodyPr/>
        <a:lstStyle/>
        <a:p>
          <a:pPr>
            <a:lnSpc>
              <a:spcPct val="100000"/>
            </a:lnSpc>
          </a:pPr>
          <a:r>
            <a:rPr lang="it-IT" noProof="0"/>
            <a:t>Validazione da parte del dirigente di vertice</a:t>
          </a:r>
        </a:p>
      </dgm:t>
    </dgm:pt>
    <dgm:pt modelId="{671A895B-E22E-424A-AC6E-E409851E95FB}" type="parTrans" cxnId="{62B9303E-C66C-41A7-8026-E437BABBA170}">
      <dgm:prSet/>
      <dgm:spPr/>
      <dgm:t>
        <a:bodyPr/>
        <a:lstStyle/>
        <a:p>
          <a:endParaRPr lang="it-IT"/>
        </a:p>
      </dgm:t>
    </dgm:pt>
    <dgm:pt modelId="{30ECB046-7DE4-4519-8DDA-3728FB816583}" type="sibTrans" cxnId="{62B9303E-C66C-41A7-8026-E437BABBA170}">
      <dgm:prSet/>
      <dgm:spPr/>
      <dgm:t>
        <a:bodyPr/>
        <a:lstStyle/>
        <a:p>
          <a:endParaRPr lang="it-IT"/>
        </a:p>
      </dgm:t>
    </dgm:pt>
    <dgm:pt modelId="{683F29BE-77C6-476D-BCF9-7155BD3C6052}" type="pres">
      <dgm:prSet presAssocID="{1D675865-3BEE-4C38-B1FF-6F7209F8C27B}" presName="root" presStyleCnt="0">
        <dgm:presLayoutVars>
          <dgm:dir/>
          <dgm:resizeHandles val="exact"/>
        </dgm:presLayoutVars>
      </dgm:prSet>
      <dgm:spPr/>
    </dgm:pt>
    <dgm:pt modelId="{87A40897-9A9F-4FE2-9BE1-C92F218D851E}" type="pres">
      <dgm:prSet presAssocID="{88EB4941-17C5-43E5-912E-E10DB45FD696}" presName="compNode" presStyleCnt="0"/>
      <dgm:spPr/>
    </dgm:pt>
    <dgm:pt modelId="{DBA50333-CB5F-415D-B953-67615112C200}" type="pres">
      <dgm:prSet presAssocID="{88EB4941-17C5-43E5-912E-E10DB45FD696}" presName="bgRect" presStyleLbl="bgShp" presStyleIdx="0" presStyleCnt="4"/>
      <dgm:spPr/>
    </dgm:pt>
    <dgm:pt modelId="{0032AE70-5AC2-4CA6-B222-CE14769DAD26}" type="pres">
      <dgm:prSet presAssocID="{88EB4941-17C5-43E5-912E-E10DB45FD696}"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iunione con riempimento a tinta unita"/>
        </a:ext>
      </dgm:extLst>
    </dgm:pt>
    <dgm:pt modelId="{39ED0DED-6798-469B-A9F4-952AF13A0111}" type="pres">
      <dgm:prSet presAssocID="{88EB4941-17C5-43E5-912E-E10DB45FD696}" presName="spaceRect" presStyleCnt="0"/>
      <dgm:spPr/>
    </dgm:pt>
    <dgm:pt modelId="{0BABFC5A-1989-449A-81BF-67518FF5C8FA}" type="pres">
      <dgm:prSet presAssocID="{88EB4941-17C5-43E5-912E-E10DB45FD696}" presName="parTx" presStyleLbl="revTx" presStyleIdx="0" presStyleCnt="4">
        <dgm:presLayoutVars>
          <dgm:chMax val="0"/>
          <dgm:chPref val="0"/>
        </dgm:presLayoutVars>
      </dgm:prSet>
      <dgm:spPr/>
    </dgm:pt>
    <dgm:pt modelId="{61866612-D024-4BE1-98FE-4390FACCD732}" type="pres">
      <dgm:prSet presAssocID="{8C1AE984-8554-4802-9A71-2D785C4B35BB}" presName="sibTrans" presStyleCnt="0"/>
      <dgm:spPr/>
    </dgm:pt>
    <dgm:pt modelId="{E3E2F612-0940-424C-87EF-6AFB64F7AC7F}" type="pres">
      <dgm:prSet presAssocID="{7E0D3F96-A328-4E73-A4EF-03B8ED2162F1}" presName="compNode" presStyleCnt="0"/>
      <dgm:spPr/>
    </dgm:pt>
    <dgm:pt modelId="{309F3BE0-2FBB-443C-8A17-BC73306875D5}" type="pres">
      <dgm:prSet presAssocID="{7E0D3F96-A328-4E73-A4EF-03B8ED2162F1}" presName="bgRect" presStyleLbl="bgShp" presStyleIdx="1" presStyleCnt="4"/>
      <dgm:spPr/>
    </dgm:pt>
    <dgm:pt modelId="{02FB31B9-4D59-47A5-91ED-AB0EA45EDF1E}" type="pres">
      <dgm:prSet presAssocID="{7E0D3F96-A328-4E73-A4EF-03B8ED2162F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ula con riempimento a tinta unita"/>
        </a:ext>
      </dgm:extLst>
    </dgm:pt>
    <dgm:pt modelId="{8C86364A-AEA6-4BD1-BA29-FA26BE4ED360}" type="pres">
      <dgm:prSet presAssocID="{7E0D3F96-A328-4E73-A4EF-03B8ED2162F1}" presName="spaceRect" presStyleCnt="0"/>
      <dgm:spPr/>
    </dgm:pt>
    <dgm:pt modelId="{01699A38-4488-4D4C-A9F5-68E317EF5943}" type="pres">
      <dgm:prSet presAssocID="{7E0D3F96-A328-4E73-A4EF-03B8ED2162F1}" presName="parTx" presStyleLbl="revTx" presStyleIdx="1" presStyleCnt="4">
        <dgm:presLayoutVars>
          <dgm:chMax val="0"/>
          <dgm:chPref val="0"/>
        </dgm:presLayoutVars>
      </dgm:prSet>
      <dgm:spPr/>
    </dgm:pt>
    <dgm:pt modelId="{A7FE578B-32B0-4FBC-B247-75C5C1246E3C}" type="pres">
      <dgm:prSet presAssocID="{04E89820-9347-41FC-A9ED-B6CBD586BDA4}" presName="sibTrans" presStyleCnt="0"/>
      <dgm:spPr/>
    </dgm:pt>
    <dgm:pt modelId="{12F5AFA7-E982-4937-8A88-4338C3AE489A}" type="pres">
      <dgm:prSet presAssocID="{C968C3E1-A9D3-4610-B8E2-CC4CAF23D295}" presName="compNode" presStyleCnt="0"/>
      <dgm:spPr/>
    </dgm:pt>
    <dgm:pt modelId="{1885A0CF-32B1-4272-BE8C-2340BC3695AB}" type="pres">
      <dgm:prSet presAssocID="{C968C3E1-A9D3-4610-B8E2-CC4CAF23D295}" presName="bgRect" presStyleLbl="bgShp" presStyleIdx="2" presStyleCnt="4"/>
      <dgm:spPr/>
    </dgm:pt>
    <dgm:pt modelId="{C404414A-57CA-4763-9B81-6764292C5123}" type="pres">
      <dgm:prSet presAssocID="{C968C3E1-A9D3-4610-B8E2-CC4CAF23D29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lenco con riempimento a tinta unita"/>
        </a:ext>
      </dgm:extLst>
    </dgm:pt>
    <dgm:pt modelId="{6275AD9C-FD87-439D-8022-604BCD47DA36}" type="pres">
      <dgm:prSet presAssocID="{C968C3E1-A9D3-4610-B8E2-CC4CAF23D295}" presName="spaceRect" presStyleCnt="0"/>
      <dgm:spPr/>
    </dgm:pt>
    <dgm:pt modelId="{DC178EBB-B636-4A0E-A10D-067543E89524}" type="pres">
      <dgm:prSet presAssocID="{C968C3E1-A9D3-4610-B8E2-CC4CAF23D295}" presName="parTx" presStyleLbl="revTx" presStyleIdx="2" presStyleCnt="4">
        <dgm:presLayoutVars>
          <dgm:chMax val="0"/>
          <dgm:chPref val="0"/>
        </dgm:presLayoutVars>
      </dgm:prSet>
      <dgm:spPr/>
    </dgm:pt>
    <dgm:pt modelId="{7BA0EB2A-83BE-48F3-9DD0-D46179CCCBD2}" type="pres">
      <dgm:prSet presAssocID="{3A7E2C86-AB56-407E-8DD1-796581A02663}" presName="sibTrans" presStyleCnt="0"/>
      <dgm:spPr/>
    </dgm:pt>
    <dgm:pt modelId="{08E092F1-E5F3-4B05-9208-AA81289782AF}" type="pres">
      <dgm:prSet presAssocID="{FA53B85D-0AE7-4A4A-BC0B-77772754CB98}" presName="compNode" presStyleCnt="0"/>
      <dgm:spPr/>
    </dgm:pt>
    <dgm:pt modelId="{879B45D6-837C-4BE8-A224-07E77E86C5BC}" type="pres">
      <dgm:prSet presAssocID="{FA53B85D-0AE7-4A4A-BC0B-77772754CB98}" presName="bgRect" presStyleLbl="bgShp" presStyleIdx="3" presStyleCnt="4"/>
      <dgm:spPr/>
    </dgm:pt>
    <dgm:pt modelId="{FB206C2F-9106-4133-AD4B-DC7B5FCBABDB}" type="pres">
      <dgm:prSet presAssocID="{FA53B85D-0AE7-4A4A-BC0B-77772754CB9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egno di spunta con riempimento a tinta unita"/>
        </a:ext>
      </dgm:extLst>
    </dgm:pt>
    <dgm:pt modelId="{07E8E60D-6FF4-4224-84E5-A0D3E4950790}" type="pres">
      <dgm:prSet presAssocID="{FA53B85D-0AE7-4A4A-BC0B-77772754CB98}" presName="spaceRect" presStyleCnt="0"/>
      <dgm:spPr/>
    </dgm:pt>
    <dgm:pt modelId="{896EC9CF-A447-45C7-A727-A10D7D30CEAD}" type="pres">
      <dgm:prSet presAssocID="{FA53B85D-0AE7-4A4A-BC0B-77772754CB98}" presName="parTx" presStyleLbl="revTx" presStyleIdx="3" presStyleCnt="4">
        <dgm:presLayoutVars>
          <dgm:chMax val="0"/>
          <dgm:chPref val="0"/>
        </dgm:presLayoutVars>
      </dgm:prSet>
      <dgm:spPr/>
    </dgm:pt>
  </dgm:ptLst>
  <dgm:cxnLst>
    <dgm:cxn modelId="{804B080D-2B5F-4CB8-A10B-DF85812519F4}" type="presOf" srcId="{FA53B85D-0AE7-4A4A-BC0B-77772754CB98}" destId="{896EC9CF-A447-45C7-A727-A10D7D30CEAD}" srcOrd="0" destOrd="0" presId="urn:microsoft.com/office/officeart/2018/2/layout/IconVerticalSolidList"/>
    <dgm:cxn modelId="{B5E2500E-8760-47DC-B57B-94A8BD0026C3}" type="presOf" srcId="{1D675865-3BEE-4C38-B1FF-6F7209F8C27B}" destId="{683F29BE-77C6-476D-BCF9-7155BD3C6052}" srcOrd="0" destOrd="0" presId="urn:microsoft.com/office/officeart/2018/2/layout/IconVerticalSolidList"/>
    <dgm:cxn modelId="{62B9303E-C66C-41A7-8026-E437BABBA170}" srcId="{1D675865-3BEE-4C38-B1FF-6F7209F8C27B}" destId="{FA53B85D-0AE7-4A4A-BC0B-77772754CB98}" srcOrd="3" destOrd="0" parTransId="{671A895B-E22E-424A-AC6E-E409851E95FB}" sibTransId="{30ECB046-7DE4-4519-8DDA-3728FB816583}"/>
    <dgm:cxn modelId="{C3D76098-4CE0-467B-9FAD-3A65F7AB5E2C}" srcId="{1D675865-3BEE-4C38-B1FF-6F7209F8C27B}" destId="{88EB4941-17C5-43E5-912E-E10DB45FD696}" srcOrd="0" destOrd="0" parTransId="{809F7FC0-9C36-4390-A06C-BCB84F8B6530}" sibTransId="{8C1AE984-8554-4802-9A71-2D785C4B35BB}"/>
    <dgm:cxn modelId="{E54EC698-E1A7-447A-80CE-2CB8F401285B}" srcId="{1D675865-3BEE-4C38-B1FF-6F7209F8C27B}" destId="{7E0D3F96-A328-4E73-A4EF-03B8ED2162F1}" srcOrd="1" destOrd="0" parTransId="{4E08A64C-7B08-492C-A113-3DF9FD8FB0D1}" sibTransId="{04E89820-9347-41FC-A9ED-B6CBD586BDA4}"/>
    <dgm:cxn modelId="{772AC49A-3CB4-4973-98FC-05D5FEB415C2}" type="presOf" srcId="{7E0D3F96-A328-4E73-A4EF-03B8ED2162F1}" destId="{01699A38-4488-4D4C-A9F5-68E317EF5943}" srcOrd="0" destOrd="0" presId="urn:microsoft.com/office/officeart/2018/2/layout/IconVerticalSolidList"/>
    <dgm:cxn modelId="{BF6E199B-D1E5-4247-B8CB-12558538FC08}" type="presOf" srcId="{C968C3E1-A9D3-4610-B8E2-CC4CAF23D295}" destId="{DC178EBB-B636-4A0E-A10D-067543E89524}" srcOrd="0" destOrd="0" presId="urn:microsoft.com/office/officeart/2018/2/layout/IconVerticalSolidList"/>
    <dgm:cxn modelId="{E7EB5AB7-FF78-4323-8BE0-A49D8ABF1EDB}" type="presOf" srcId="{88EB4941-17C5-43E5-912E-E10DB45FD696}" destId="{0BABFC5A-1989-449A-81BF-67518FF5C8FA}" srcOrd="0" destOrd="0" presId="urn:microsoft.com/office/officeart/2018/2/layout/IconVerticalSolidList"/>
    <dgm:cxn modelId="{CAC43FDC-DF18-425A-984C-C42481033E34}" srcId="{1D675865-3BEE-4C38-B1FF-6F7209F8C27B}" destId="{C968C3E1-A9D3-4610-B8E2-CC4CAF23D295}" srcOrd="2" destOrd="0" parTransId="{E26761E3-DC8D-4DD7-90D2-76EF350B58DC}" sibTransId="{3A7E2C86-AB56-407E-8DD1-796581A02663}"/>
    <dgm:cxn modelId="{685AEE2F-5CCB-48E1-BF24-410D3E0E3A9B}" type="presParOf" srcId="{683F29BE-77C6-476D-BCF9-7155BD3C6052}" destId="{87A40897-9A9F-4FE2-9BE1-C92F218D851E}" srcOrd="0" destOrd="0" presId="urn:microsoft.com/office/officeart/2018/2/layout/IconVerticalSolidList"/>
    <dgm:cxn modelId="{8BA1D5D3-B934-492F-AAE5-7CBDF0A21E81}" type="presParOf" srcId="{87A40897-9A9F-4FE2-9BE1-C92F218D851E}" destId="{DBA50333-CB5F-415D-B953-67615112C200}" srcOrd="0" destOrd="0" presId="urn:microsoft.com/office/officeart/2018/2/layout/IconVerticalSolidList"/>
    <dgm:cxn modelId="{07CC1028-AFF3-4B70-A389-753DBE90069D}" type="presParOf" srcId="{87A40897-9A9F-4FE2-9BE1-C92F218D851E}" destId="{0032AE70-5AC2-4CA6-B222-CE14769DAD26}" srcOrd="1" destOrd="0" presId="urn:microsoft.com/office/officeart/2018/2/layout/IconVerticalSolidList"/>
    <dgm:cxn modelId="{57DAC564-2187-45D3-9032-90F65D97A437}" type="presParOf" srcId="{87A40897-9A9F-4FE2-9BE1-C92F218D851E}" destId="{39ED0DED-6798-469B-A9F4-952AF13A0111}" srcOrd="2" destOrd="0" presId="urn:microsoft.com/office/officeart/2018/2/layout/IconVerticalSolidList"/>
    <dgm:cxn modelId="{672A57D3-FBE7-4C6D-8863-AD28C345BEE1}" type="presParOf" srcId="{87A40897-9A9F-4FE2-9BE1-C92F218D851E}" destId="{0BABFC5A-1989-449A-81BF-67518FF5C8FA}" srcOrd="3" destOrd="0" presId="urn:microsoft.com/office/officeart/2018/2/layout/IconVerticalSolidList"/>
    <dgm:cxn modelId="{F968B379-C20F-4253-B40A-B34F13C4EB38}" type="presParOf" srcId="{683F29BE-77C6-476D-BCF9-7155BD3C6052}" destId="{61866612-D024-4BE1-98FE-4390FACCD732}" srcOrd="1" destOrd="0" presId="urn:microsoft.com/office/officeart/2018/2/layout/IconVerticalSolidList"/>
    <dgm:cxn modelId="{BFB92DBA-164D-4B68-8753-5A7F5A95BBE8}" type="presParOf" srcId="{683F29BE-77C6-476D-BCF9-7155BD3C6052}" destId="{E3E2F612-0940-424C-87EF-6AFB64F7AC7F}" srcOrd="2" destOrd="0" presId="urn:microsoft.com/office/officeart/2018/2/layout/IconVerticalSolidList"/>
    <dgm:cxn modelId="{9E22F438-289C-444F-BDF8-1A2299E59DB0}" type="presParOf" srcId="{E3E2F612-0940-424C-87EF-6AFB64F7AC7F}" destId="{309F3BE0-2FBB-443C-8A17-BC73306875D5}" srcOrd="0" destOrd="0" presId="urn:microsoft.com/office/officeart/2018/2/layout/IconVerticalSolidList"/>
    <dgm:cxn modelId="{4631C8E1-CEBF-4F13-B772-CC20501A9B09}" type="presParOf" srcId="{E3E2F612-0940-424C-87EF-6AFB64F7AC7F}" destId="{02FB31B9-4D59-47A5-91ED-AB0EA45EDF1E}" srcOrd="1" destOrd="0" presId="urn:microsoft.com/office/officeart/2018/2/layout/IconVerticalSolidList"/>
    <dgm:cxn modelId="{7DC2191E-468C-43EE-80A6-3BC4A748A6B2}" type="presParOf" srcId="{E3E2F612-0940-424C-87EF-6AFB64F7AC7F}" destId="{8C86364A-AEA6-4BD1-BA29-FA26BE4ED360}" srcOrd="2" destOrd="0" presId="urn:microsoft.com/office/officeart/2018/2/layout/IconVerticalSolidList"/>
    <dgm:cxn modelId="{5A6B272C-DD8A-4D52-B249-3E238302EE25}" type="presParOf" srcId="{E3E2F612-0940-424C-87EF-6AFB64F7AC7F}" destId="{01699A38-4488-4D4C-A9F5-68E317EF5943}" srcOrd="3" destOrd="0" presId="urn:microsoft.com/office/officeart/2018/2/layout/IconVerticalSolidList"/>
    <dgm:cxn modelId="{4C9FCAC8-EDC8-4A39-8751-35206BE291F7}" type="presParOf" srcId="{683F29BE-77C6-476D-BCF9-7155BD3C6052}" destId="{A7FE578B-32B0-4FBC-B247-75C5C1246E3C}" srcOrd="3" destOrd="0" presId="urn:microsoft.com/office/officeart/2018/2/layout/IconVerticalSolidList"/>
    <dgm:cxn modelId="{B0FDE911-5B75-4A6E-B028-F87D1029ABC1}" type="presParOf" srcId="{683F29BE-77C6-476D-BCF9-7155BD3C6052}" destId="{12F5AFA7-E982-4937-8A88-4338C3AE489A}" srcOrd="4" destOrd="0" presId="urn:microsoft.com/office/officeart/2018/2/layout/IconVerticalSolidList"/>
    <dgm:cxn modelId="{E685336B-69D4-4304-89F3-594887124204}" type="presParOf" srcId="{12F5AFA7-E982-4937-8A88-4338C3AE489A}" destId="{1885A0CF-32B1-4272-BE8C-2340BC3695AB}" srcOrd="0" destOrd="0" presId="urn:microsoft.com/office/officeart/2018/2/layout/IconVerticalSolidList"/>
    <dgm:cxn modelId="{121D206F-F869-4960-87C7-343190A57307}" type="presParOf" srcId="{12F5AFA7-E982-4937-8A88-4338C3AE489A}" destId="{C404414A-57CA-4763-9B81-6764292C5123}" srcOrd="1" destOrd="0" presId="urn:microsoft.com/office/officeart/2018/2/layout/IconVerticalSolidList"/>
    <dgm:cxn modelId="{CB6BF643-18B5-4CF5-9DA0-3BD976503CDD}" type="presParOf" srcId="{12F5AFA7-E982-4937-8A88-4338C3AE489A}" destId="{6275AD9C-FD87-439D-8022-604BCD47DA36}" srcOrd="2" destOrd="0" presId="urn:microsoft.com/office/officeart/2018/2/layout/IconVerticalSolidList"/>
    <dgm:cxn modelId="{AEB1316E-0D49-40C7-A29E-48B6BA1457F8}" type="presParOf" srcId="{12F5AFA7-E982-4937-8A88-4338C3AE489A}" destId="{DC178EBB-B636-4A0E-A10D-067543E89524}" srcOrd="3" destOrd="0" presId="urn:microsoft.com/office/officeart/2018/2/layout/IconVerticalSolidList"/>
    <dgm:cxn modelId="{89EC9197-4466-4A13-8625-C696C0BDCF0B}" type="presParOf" srcId="{683F29BE-77C6-476D-BCF9-7155BD3C6052}" destId="{7BA0EB2A-83BE-48F3-9DD0-D46179CCCBD2}" srcOrd="5" destOrd="0" presId="urn:microsoft.com/office/officeart/2018/2/layout/IconVerticalSolidList"/>
    <dgm:cxn modelId="{0929D6F1-0564-4F73-A540-B790F93E566B}" type="presParOf" srcId="{683F29BE-77C6-476D-BCF9-7155BD3C6052}" destId="{08E092F1-E5F3-4B05-9208-AA81289782AF}" srcOrd="6" destOrd="0" presId="urn:microsoft.com/office/officeart/2018/2/layout/IconVerticalSolidList"/>
    <dgm:cxn modelId="{DEE0315A-0E5C-4F76-A19A-6384F67EC2C6}" type="presParOf" srcId="{08E092F1-E5F3-4B05-9208-AA81289782AF}" destId="{879B45D6-837C-4BE8-A224-07E77E86C5BC}" srcOrd="0" destOrd="0" presId="urn:microsoft.com/office/officeart/2018/2/layout/IconVerticalSolidList"/>
    <dgm:cxn modelId="{181D6173-679E-444B-9A8C-0015B147002C}" type="presParOf" srcId="{08E092F1-E5F3-4B05-9208-AA81289782AF}" destId="{FB206C2F-9106-4133-AD4B-DC7B5FCBABDB}" srcOrd="1" destOrd="0" presId="urn:microsoft.com/office/officeart/2018/2/layout/IconVerticalSolidList"/>
    <dgm:cxn modelId="{CF397AB1-BE33-49BD-8807-3A08CE4D64FE}" type="presParOf" srcId="{08E092F1-E5F3-4B05-9208-AA81289782AF}" destId="{07E8E60D-6FF4-4224-84E5-A0D3E4950790}" srcOrd="2" destOrd="0" presId="urn:microsoft.com/office/officeart/2018/2/layout/IconVerticalSolidList"/>
    <dgm:cxn modelId="{D4287211-0D20-4973-8A5F-303034C03B80}" type="presParOf" srcId="{08E092F1-E5F3-4B05-9208-AA81289782AF}" destId="{896EC9CF-A447-45C7-A727-A10D7D30CE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87C9D-4036-41CC-87E6-5D0CB1AFFCEA}"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036D2D31-D42F-4CB4-9695-3FE2E447DE56}">
      <dgm:prSet/>
      <dgm:spPr/>
      <dgm:t>
        <a:bodyPr/>
        <a:lstStyle/>
        <a:p>
          <a:pPr>
            <a:lnSpc>
              <a:spcPct val="100000"/>
            </a:lnSpc>
          </a:pPr>
          <a:r>
            <a:rPr lang="it-IT" dirty="0"/>
            <a:t>Valorizzazione continuativa dei Fondi Storici. Estensione della collaborazione con il Polo Culturale “Mattia Preti”: Proseguire l'attività di digitalizzazione delle risorse documentali individuate nei fondi del Polo culturale. Si raccomanda l'individuazione e la digitalizzazione di altre risorse documentali storiche rilevanti (analogamente al successo ottenuto con la rivista «Il Serratore»). Tale attività è volta a potenziare la fruibilità interna ed esterna delle risorse e a incrementare il livello di digitalizzazione dei flussi documentali.</a:t>
          </a:r>
          <a:endParaRPr lang="en-US" dirty="0"/>
        </a:p>
      </dgm:t>
    </dgm:pt>
    <dgm:pt modelId="{E3D7EED4-A667-4945-9228-86CA7C9F2546}" type="parTrans" cxnId="{2A3C7A32-8C9C-4EA0-990F-5E2C53928A7C}">
      <dgm:prSet/>
      <dgm:spPr/>
      <dgm:t>
        <a:bodyPr/>
        <a:lstStyle/>
        <a:p>
          <a:endParaRPr lang="en-US"/>
        </a:p>
      </dgm:t>
    </dgm:pt>
    <dgm:pt modelId="{914D0ECA-30EC-4949-BF51-A434BD1BA336}" type="sibTrans" cxnId="{2A3C7A32-8C9C-4EA0-990F-5E2C53928A7C}">
      <dgm:prSet/>
      <dgm:spPr/>
      <dgm:t>
        <a:bodyPr/>
        <a:lstStyle/>
        <a:p>
          <a:endParaRPr lang="en-US"/>
        </a:p>
      </dgm:t>
    </dgm:pt>
    <dgm:pt modelId="{912CBE68-4FA6-4AD4-B7C0-8E218BB754CE}">
      <dgm:prSet/>
      <dgm:spPr/>
      <dgm:t>
        <a:bodyPr/>
        <a:lstStyle/>
        <a:p>
          <a:pPr>
            <a:lnSpc>
              <a:spcPct val="100000"/>
            </a:lnSpc>
          </a:pPr>
          <a:r>
            <a:rPr lang="it-IT" altLang="it-IT" dirty="0"/>
            <a:t>Recupero completo delle Legislature mancanti.</a:t>
          </a:r>
          <a:r>
            <a:rPr lang="it-IT" dirty="0"/>
            <a:t> Digitalizzazione dei Resoconti integrali(I, II e III Legislatura). Concentrare le risorse sulla copertura delle lacune storiche, completando la digitalizzazione dei resoconti integrali delle sedute del Consiglio regionale relativi alle legislature dalla prima alla terza. Questo intervento è essenziale per garantire la conservazione e la piena accessibilità alla storia documentale completa dell'Ente. (Il progetto presente si è concentrato sui volumi rimanenti della IV legislatura). </a:t>
          </a:r>
          <a:endParaRPr lang="en-US" dirty="0"/>
        </a:p>
      </dgm:t>
    </dgm:pt>
    <dgm:pt modelId="{3F5427A6-0550-4AA6-86F4-ED75709F8926}" type="parTrans" cxnId="{ED1DF6FD-7880-4B8B-92E4-8415931868FE}">
      <dgm:prSet/>
      <dgm:spPr/>
      <dgm:t>
        <a:bodyPr/>
        <a:lstStyle/>
        <a:p>
          <a:endParaRPr lang="en-US"/>
        </a:p>
      </dgm:t>
    </dgm:pt>
    <dgm:pt modelId="{6835DB28-71DD-4ADB-BEFF-042F825DCAC0}" type="sibTrans" cxnId="{ED1DF6FD-7880-4B8B-92E4-8415931868FE}">
      <dgm:prSet/>
      <dgm:spPr/>
      <dgm:t>
        <a:bodyPr/>
        <a:lstStyle/>
        <a:p>
          <a:endParaRPr lang="en-US"/>
        </a:p>
      </dgm:t>
    </dgm:pt>
    <dgm:pt modelId="{1E8CFD41-86CE-45B5-80E5-D56C99267F2B}" type="pres">
      <dgm:prSet presAssocID="{53087C9D-4036-41CC-87E6-5D0CB1AFFCEA}" presName="root" presStyleCnt="0">
        <dgm:presLayoutVars>
          <dgm:dir/>
          <dgm:resizeHandles val="exact"/>
        </dgm:presLayoutVars>
      </dgm:prSet>
      <dgm:spPr/>
    </dgm:pt>
    <dgm:pt modelId="{0854EA3B-AC22-410B-A5D5-0D477EE6BAE9}" type="pres">
      <dgm:prSet presAssocID="{912CBE68-4FA6-4AD4-B7C0-8E218BB754CE}" presName="compNode" presStyleCnt="0"/>
      <dgm:spPr/>
    </dgm:pt>
    <dgm:pt modelId="{DEBDB958-B809-4BC9-9ADB-E4C884373FE2}" type="pres">
      <dgm:prSet presAssocID="{912CBE68-4FA6-4AD4-B7C0-8E218BB754CE}" presName="bgRect" presStyleLbl="bgShp" presStyleIdx="0" presStyleCnt="2"/>
      <dgm:spPr/>
    </dgm:pt>
    <dgm:pt modelId="{9BA993F3-56D7-4EC6-94F8-58FA4A697885}" type="pres">
      <dgm:prSet presAssocID="{912CBE68-4FA6-4AD4-B7C0-8E218BB754C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Libri su uno scaffale con riempimento a tinta unita"/>
        </a:ext>
      </dgm:extLst>
    </dgm:pt>
    <dgm:pt modelId="{37EE5BA6-026B-4656-9ED6-48BA6E324B6C}" type="pres">
      <dgm:prSet presAssocID="{912CBE68-4FA6-4AD4-B7C0-8E218BB754CE}" presName="spaceRect" presStyleCnt="0"/>
      <dgm:spPr/>
    </dgm:pt>
    <dgm:pt modelId="{1C3CB92E-CC7F-49A1-82F6-9C2E0A7E0370}" type="pres">
      <dgm:prSet presAssocID="{912CBE68-4FA6-4AD4-B7C0-8E218BB754CE}" presName="parTx" presStyleLbl="revTx" presStyleIdx="0" presStyleCnt="2" custScaleX="101097">
        <dgm:presLayoutVars>
          <dgm:chMax val="0"/>
          <dgm:chPref val="0"/>
        </dgm:presLayoutVars>
      </dgm:prSet>
      <dgm:spPr/>
    </dgm:pt>
    <dgm:pt modelId="{81CBB414-3963-42C8-859F-88964D9870EA}" type="pres">
      <dgm:prSet presAssocID="{6835DB28-71DD-4ADB-BEFF-042F825DCAC0}" presName="sibTrans" presStyleCnt="0"/>
      <dgm:spPr/>
    </dgm:pt>
    <dgm:pt modelId="{D677D0D9-CEC9-4B3C-9DD9-F9480A536275}" type="pres">
      <dgm:prSet presAssocID="{036D2D31-D42F-4CB4-9695-3FE2E447DE56}" presName="compNode" presStyleCnt="0"/>
      <dgm:spPr/>
    </dgm:pt>
    <dgm:pt modelId="{652F8487-6EA0-4CDE-8930-9BDCF85ECA0A}" type="pres">
      <dgm:prSet presAssocID="{036D2D31-D42F-4CB4-9695-3FE2E447DE56}" presName="bgRect" presStyleLbl="bgShp" presStyleIdx="1" presStyleCnt="2"/>
      <dgm:spPr/>
    </dgm:pt>
    <dgm:pt modelId="{18045415-F4C9-40AF-B4D8-C0C814EF2CCD}" type="pres">
      <dgm:prSet presAssocID="{036D2D31-D42F-4CB4-9695-3FE2E447DE5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000" b="-1000"/>
          </a:stretch>
        </a:blipFill>
      </dgm:spPr>
      <dgm:extLst>
        <a:ext uri="{E40237B7-FDA0-4F09-8148-C483321AD2D9}">
          <dgm14:cNvPr xmlns:dgm14="http://schemas.microsoft.com/office/drawing/2010/diagram" id="0" name="" descr="Ricerca cartelle con riempimento a tinta unita"/>
        </a:ext>
      </dgm:extLst>
    </dgm:pt>
    <dgm:pt modelId="{6358FBEC-7190-4721-88A8-6ECC1535F9BB}" type="pres">
      <dgm:prSet presAssocID="{036D2D31-D42F-4CB4-9695-3FE2E447DE56}" presName="spaceRect" presStyleCnt="0"/>
      <dgm:spPr/>
    </dgm:pt>
    <dgm:pt modelId="{7D95C5C5-608D-49CD-85E7-8CFAA6C2DDC7}" type="pres">
      <dgm:prSet presAssocID="{036D2D31-D42F-4CB4-9695-3FE2E447DE56}" presName="parTx" presStyleLbl="revTx" presStyleIdx="1" presStyleCnt="2" custScaleY="122999">
        <dgm:presLayoutVars>
          <dgm:chMax val="0"/>
          <dgm:chPref val="0"/>
        </dgm:presLayoutVars>
      </dgm:prSet>
      <dgm:spPr/>
    </dgm:pt>
  </dgm:ptLst>
  <dgm:cxnLst>
    <dgm:cxn modelId="{3816512B-CBD5-4E7E-A7C0-7345431BCC21}" type="presOf" srcId="{53087C9D-4036-41CC-87E6-5D0CB1AFFCEA}" destId="{1E8CFD41-86CE-45B5-80E5-D56C99267F2B}" srcOrd="0" destOrd="0" presId="urn:microsoft.com/office/officeart/2018/2/layout/IconVerticalSolidList"/>
    <dgm:cxn modelId="{2A3C7A32-8C9C-4EA0-990F-5E2C53928A7C}" srcId="{53087C9D-4036-41CC-87E6-5D0CB1AFFCEA}" destId="{036D2D31-D42F-4CB4-9695-3FE2E447DE56}" srcOrd="1" destOrd="0" parTransId="{E3D7EED4-A667-4945-9228-86CA7C9F2546}" sibTransId="{914D0ECA-30EC-4949-BF51-A434BD1BA336}"/>
    <dgm:cxn modelId="{6F4CAB3A-ABFF-44FF-B730-309D8423F201}" type="presOf" srcId="{912CBE68-4FA6-4AD4-B7C0-8E218BB754CE}" destId="{1C3CB92E-CC7F-49A1-82F6-9C2E0A7E0370}" srcOrd="0" destOrd="0" presId="urn:microsoft.com/office/officeart/2018/2/layout/IconVerticalSolidList"/>
    <dgm:cxn modelId="{DEDB9973-1E39-4E5E-8A1B-CFB8E3816B7F}" type="presOf" srcId="{036D2D31-D42F-4CB4-9695-3FE2E447DE56}" destId="{7D95C5C5-608D-49CD-85E7-8CFAA6C2DDC7}" srcOrd="0" destOrd="0" presId="urn:microsoft.com/office/officeart/2018/2/layout/IconVerticalSolidList"/>
    <dgm:cxn modelId="{ED1DF6FD-7880-4B8B-92E4-8415931868FE}" srcId="{53087C9D-4036-41CC-87E6-5D0CB1AFFCEA}" destId="{912CBE68-4FA6-4AD4-B7C0-8E218BB754CE}" srcOrd="0" destOrd="0" parTransId="{3F5427A6-0550-4AA6-86F4-ED75709F8926}" sibTransId="{6835DB28-71DD-4ADB-BEFF-042F825DCAC0}"/>
    <dgm:cxn modelId="{4FD22C9C-9A6C-4FF1-9579-ADBA010FA44E}" type="presParOf" srcId="{1E8CFD41-86CE-45B5-80E5-D56C99267F2B}" destId="{0854EA3B-AC22-410B-A5D5-0D477EE6BAE9}" srcOrd="0" destOrd="0" presId="urn:microsoft.com/office/officeart/2018/2/layout/IconVerticalSolidList"/>
    <dgm:cxn modelId="{C89608DA-374D-4787-8497-B3F8503C226D}" type="presParOf" srcId="{0854EA3B-AC22-410B-A5D5-0D477EE6BAE9}" destId="{DEBDB958-B809-4BC9-9ADB-E4C884373FE2}" srcOrd="0" destOrd="0" presId="urn:microsoft.com/office/officeart/2018/2/layout/IconVerticalSolidList"/>
    <dgm:cxn modelId="{3C08C49C-9E20-46C3-83F7-BB043DF5DF55}" type="presParOf" srcId="{0854EA3B-AC22-410B-A5D5-0D477EE6BAE9}" destId="{9BA993F3-56D7-4EC6-94F8-58FA4A697885}" srcOrd="1" destOrd="0" presId="urn:microsoft.com/office/officeart/2018/2/layout/IconVerticalSolidList"/>
    <dgm:cxn modelId="{894BBAC7-D43F-4B12-AE1D-7ADC7B9DBEC5}" type="presParOf" srcId="{0854EA3B-AC22-410B-A5D5-0D477EE6BAE9}" destId="{37EE5BA6-026B-4656-9ED6-48BA6E324B6C}" srcOrd="2" destOrd="0" presId="urn:microsoft.com/office/officeart/2018/2/layout/IconVerticalSolidList"/>
    <dgm:cxn modelId="{37B24F5A-96EB-4C95-8558-9D35A970E6D5}" type="presParOf" srcId="{0854EA3B-AC22-410B-A5D5-0D477EE6BAE9}" destId="{1C3CB92E-CC7F-49A1-82F6-9C2E0A7E0370}" srcOrd="3" destOrd="0" presId="urn:microsoft.com/office/officeart/2018/2/layout/IconVerticalSolidList"/>
    <dgm:cxn modelId="{C178B3EF-FA74-4F59-A203-8DE3FB794494}" type="presParOf" srcId="{1E8CFD41-86CE-45B5-80E5-D56C99267F2B}" destId="{81CBB414-3963-42C8-859F-88964D9870EA}" srcOrd="1" destOrd="0" presId="urn:microsoft.com/office/officeart/2018/2/layout/IconVerticalSolidList"/>
    <dgm:cxn modelId="{413A68BC-ED6A-4E23-96B8-E8F37E39C51C}" type="presParOf" srcId="{1E8CFD41-86CE-45B5-80E5-D56C99267F2B}" destId="{D677D0D9-CEC9-4B3C-9DD9-F9480A536275}" srcOrd="2" destOrd="0" presId="urn:microsoft.com/office/officeart/2018/2/layout/IconVerticalSolidList"/>
    <dgm:cxn modelId="{BAFC8415-EC55-4668-9F59-3A906359361F}" type="presParOf" srcId="{D677D0D9-CEC9-4B3C-9DD9-F9480A536275}" destId="{652F8487-6EA0-4CDE-8930-9BDCF85ECA0A}" srcOrd="0" destOrd="0" presId="urn:microsoft.com/office/officeart/2018/2/layout/IconVerticalSolidList"/>
    <dgm:cxn modelId="{9CE95277-EE6D-493E-9E34-6302B6093745}" type="presParOf" srcId="{D677D0D9-CEC9-4B3C-9DD9-F9480A536275}" destId="{18045415-F4C9-40AF-B4D8-C0C814EF2CCD}" srcOrd="1" destOrd="0" presId="urn:microsoft.com/office/officeart/2018/2/layout/IconVerticalSolidList"/>
    <dgm:cxn modelId="{ADFA4ADF-24AB-4C10-8059-42F14993CF0F}" type="presParOf" srcId="{D677D0D9-CEC9-4B3C-9DD9-F9480A536275}" destId="{6358FBEC-7190-4721-88A8-6ECC1535F9BB}" srcOrd="2" destOrd="0" presId="urn:microsoft.com/office/officeart/2018/2/layout/IconVerticalSolidList"/>
    <dgm:cxn modelId="{0AE7726C-EB14-4AE8-8CD5-55CBEDB63567}" type="presParOf" srcId="{D677D0D9-CEC9-4B3C-9DD9-F9480A536275}" destId="{7D95C5C5-608D-49CD-85E7-8CFAA6C2DD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50333-CB5F-415D-B953-67615112C200}">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2AE70-5AC2-4CA6-B222-CE14769DAD26}">
      <dsp:nvSpPr>
        <dsp:cNvPr id="0" name=""/>
        <dsp:cNvSpPr/>
      </dsp:nvSpPr>
      <dsp:spPr>
        <a:xfrm>
          <a:off x="260473" y="195439"/>
          <a:ext cx="473588" cy="4735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ABFC5A-1989-449A-81BF-67518FF5C8FA}">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100000"/>
            </a:lnSpc>
            <a:spcBef>
              <a:spcPct val="0"/>
            </a:spcBef>
            <a:spcAft>
              <a:spcPct val="35000"/>
            </a:spcAft>
            <a:buNone/>
          </a:pPr>
          <a:r>
            <a:rPr lang="it-IT" sz="1800" b="1" kern="1200" noProof="0"/>
            <a:t>Costituzione dei gruppi di lavoro, formazione specialistica, suddivisione del materiale selezionato per la distribuzione dei carichi di lavoro al personale. </a:t>
          </a:r>
          <a:endParaRPr lang="it-IT" sz="1800" kern="1200" noProof="0"/>
        </a:p>
      </dsp:txBody>
      <dsp:txXfrm>
        <a:off x="994536" y="1698"/>
        <a:ext cx="8623596" cy="861070"/>
      </dsp:txXfrm>
    </dsp:sp>
    <dsp:sp modelId="{309F3BE0-2FBB-443C-8A17-BC73306875D5}">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B31B9-4D59-47A5-91ED-AB0EA45EDF1E}">
      <dsp:nvSpPr>
        <dsp:cNvPr id="0" name=""/>
        <dsp:cNvSpPr/>
      </dsp:nvSpPr>
      <dsp:spPr>
        <a:xfrm>
          <a:off x="260473" y="1271777"/>
          <a:ext cx="473588" cy="4735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699A38-4488-4D4C-A9F5-68E317EF5943}">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100000"/>
            </a:lnSpc>
            <a:spcBef>
              <a:spcPct val="0"/>
            </a:spcBef>
            <a:spcAft>
              <a:spcPct val="35000"/>
            </a:spcAft>
            <a:buNone/>
          </a:pPr>
          <a:r>
            <a:rPr lang="it-IT" sz="1800" kern="1200" noProof="0"/>
            <a:t>Digitalizzazione del materiale individuato</a:t>
          </a:r>
        </a:p>
      </dsp:txBody>
      <dsp:txXfrm>
        <a:off x="994536" y="1078036"/>
        <a:ext cx="8623596" cy="861070"/>
      </dsp:txXfrm>
    </dsp:sp>
    <dsp:sp modelId="{1885A0CF-32B1-4272-BE8C-2340BC3695AB}">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4414A-57CA-4763-9B81-6764292C5123}">
      <dsp:nvSpPr>
        <dsp:cNvPr id="0" name=""/>
        <dsp:cNvSpPr/>
      </dsp:nvSpPr>
      <dsp:spPr>
        <a:xfrm>
          <a:off x="260473" y="2348115"/>
          <a:ext cx="473588" cy="4735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178EBB-B636-4A0E-A10D-067543E89524}">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100000"/>
            </a:lnSpc>
            <a:spcBef>
              <a:spcPct val="0"/>
            </a:spcBef>
            <a:spcAft>
              <a:spcPct val="35000"/>
            </a:spcAft>
            <a:buNone/>
          </a:pPr>
          <a:r>
            <a:rPr lang="it-IT" sz="1800" kern="1200" noProof="0"/>
            <a:t>Presentazione in PowerPoint del lavoro realizzato </a:t>
          </a:r>
        </a:p>
      </dsp:txBody>
      <dsp:txXfrm>
        <a:off x="994536" y="2154374"/>
        <a:ext cx="8623596" cy="861070"/>
      </dsp:txXfrm>
    </dsp:sp>
    <dsp:sp modelId="{879B45D6-837C-4BE8-A224-07E77E86C5BC}">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06C2F-9106-4133-AD4B-DC7B5FCBABDB}">
      <dsp:nvSpPr>
        <dsp:cNvPr id="0" name=""/>
        <dsp:cNvSpPr/>
      </dsp:nvSpPr>
      <dsp:spPr>
        <a:xfrm>
          <a:off x="260473" y="3424453"/>
          <a:ext cx="473588" cy="47358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EC9CF-A447-45C7-A727-A10D7D30CEAD}">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00100">
            <a:lnSpc>
              <a:spcPct val="100000"/>
            </a:lnSpc>
            <a:spcBef>
              <a:spcPct val="0"/>
            </a:spcBef>
            <a:spcAft>
              <a:spcPct val="35000"/>
            </a:spcAft>
            <a:buNone/>
          </a:pPr>
          <a:r>
            <a:rPr lang="it-IT" sz="1800" kern="1200" noProof="0"/>
            <a:t>Validazione da parte del dirigente di vertice</a:t>
          </a:r>
        </a:p>
      </dsp:txBody>
      <dsp:txXfrm>
        <a:off x="994536" y="3230712"/>
        <a:ext cx="8623596" cy="861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B958-B809-4BC9-9ADB-E4C884373FE2}">
      <dsp:nvSpPr>
        <dsp:cNvPr id="0" name=""/>
        <dsp:cNvSpPr/>
      </dsp:nvSpPr>
      <dsp:spPr>
        <a:xfrm>
          <a:off x="-18360" y="14309"/>
          <a:ext cx="11617356" cy="1285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BA993F3-56D7-4EC6-94F8-58FA4A697885}">
      <dsp:nvSpPr>
        <dsp:cNvPr id="0" name=""/>
        <dsp:cNvSpPr/>
      </dsp:nvSpPr>
      <dsp:spPr>
        <a:xfrm>
          <a:off x="370476" y="303527"/>
          <a:ext cx="708360" cy="70697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3CB92E-CC7F-49A1-82F6-9C2E0A7E0370}">
      <dsp:nvSpPr>
        <dsp:cNvPr id="0" name=""/>
        <dsp:cNvSpPr/>
      </dsp:nvSpPr>
      <dsp:spPr>
        <a:xfrm>
          <a:off x="1412206" y="14309"/>
          <a:ext cx="10223510" cy="130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138137" rIns="138137" bIns="138137" numCol="1" spcCol="1270" anchor="ctr" anchorCtr="0">
          <a:noAutofit/>
        </a:bodyPr>
        <a:lstStyle/>
        <a:p>
          <a:pPr marL="0" lvl="0" indent="0" algn="l" defTabSz="622300">
            <a:lnSpc>
              <a:spcPct val="100000"/>
            </a:lnSpc>
            <a:spcBef>
              <a:spcPct val="0"/>
            </a:spcBef>
            <a:spcAft>
              <a:spcPct val="35000"/>
            </a:spcAft>
            <a:buNone/>
          </a:pPr>
          <a:r>
            <a:rPr lang="it-IT" altLang="it-IT" sz="1400" kern="1200" dirty="0"/>
            <a:t>Recupero completo delle Legislature mancanti.</a:t>
          </a:r>
          <a:r>
            <a:rPr lang="it-IT" sz="1400" kern="1200" dirty="0"/>
            <a:t> Digitalizzazione dei Resoconti integrali(I, II e III Legislatura). Concentrare le risorse sulla copertura delle lacune storiche, completando la digitalizzazione dei resoconti integrali delle sedute del Consiglio regionale relativi alle legislature dalla prima alla terza. Questo intervento è essenziale per garantire la conservazione e la piena accessibilità alla storia documentale completa dell'Ente. (Il progetto presente si è concentrato sui volumi rimanenti della IV legislatura). </a:t>
          </a:r>
          <a:endParaRPr lang="en-US" sz="1400" kern="1200" dirty="0"/>
        </a:p>
      </dsp:txBody>
      <dsp:txXfrm>
        <a:off x="1412206" y="14309"/>
        <a:ext cx="10223510" cy="1305231"/>
      </dsp:txXfrm>
    </dsp:sp>
    <dsp:sp modelId="{652F8487-6EA0-4CDE-8930-9BDCF85ECA0A}">
      <dsp:nvSpPr>
        <dsp:cNvPr id="0" name=""/>
        <dsp:cNvSpPr/>
      </dsp:nvSpPr>
      <dsp:spPr>
        <a:xfrm>
          <a:off x="-18360" y="1706950"/>
          <a:ext cx="11617356" cy="12854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8045415-F4C9-40AF-B4D8-C0C814EF2CCD}">
      <dsp:nvSpPr>
        <dsp:cNvPr id="0" name=""/>
        <dsp:cNvSpPr/>
      </dsp:nvSpPr>
      <dsp:spPr>
        <a:xfrm>
          <a:off x="370476" y="1996168"/>
          <a:ext cx="708360" cy="70697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000" b="-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95C5C5-608D-49CD-85E7-8CFAA6C2DDC7}">
      <dsp:nvSpPr>
        <dsp:cNvPr id="0" name=""/>
        <dsp:cNvSpPr/>
      </dsp:nvSpPr>
      <dsp:spPr>
        <a:xfrm>
          <a:off x="1467674" y="1556855"/>
          <a:ext cx="10118175" cy="160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138137" rIns="138137" bIns="138137" numCol="1" spcCol="1270" anchor="ctr" anchorCtr="0">
          <a:noAutofit/>
        </a:bodyPr>
        <a:lstStyle/>
        <a:p>
          <a:pPr marL="0" lvl="0" indent="0" algn="l" defTabSz="622300">
            <a:lnSpc>
              <a:spcPct val="100000"/>
            </a:lnSpc>
            <a:spcBef>
              <a:spcPct val="0"/>
            </a:spcBef>
            <a:spcAft>
              <a:spcPct val="35000"/>
            </a:spcAft>
            <a:buNone/>
          </a:pPr>
          <a:r>
            <a:rPr lang="it-IT" sz="1400" kern="1200" dirty="0"/>
            <a:t>Valorizzazione continuativa dei Fondi Storici. Estensione della collaborazione con il Polo Culturale “Mattia Preti”: Proseguire l'attività di digitalizzazione delle risorse documentali individuate nei fondi del Polo culturale. Si raccomanda l'individuazione e la digitalizzazione di altre risorse documentali storiche rilevanti (analogamente al successo ottenuto con la rivista «Il Serratore»). Tale attività è volta a potenziare la fruibilità interna ed esterna delle risorse e a incrementare il livello di digitalizzazione dei flussi documentali.</a:t>
          </a:r>
          <a:endParaRPr lang="en-US" sz="1400" kern="1200" dirty="0"/>
        </a:p>
      </dsp:txBody>
      <dsp:txXfrm>
        <a:off x="1467674" y="1556855"/>
        <a:ext cx="10118175" cy="16054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a:p>
        </p:txBody>
      </p:sp>
      <p:sp>
        <p:nvSpPr>
          <p:cNvPr id="3" name="Segnaposto data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BE69B5C4-EF6D-4808-BD5C-C3BFAA98DFA7}" type="datetime1">
              <a:rPr lang="it-IT" smtClean="0"/>
              <a:t>14/01/2026</a:t>
            </a:fld>
            <a:endParaRPr lang="it-IT"/>
          </a:p>
        </p:txBody>
      </p:sp>
      <p:sp>
        <p:nvSpPr>
          <p:cNvPr id="4" name="Segnaposto piè di pagina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a:p>
        </p:txBody>
      </p:sp>
      <p:sp>
        <p:nvSpPr>
          <p:cNvPr id="5" name="Segnaposto numero diapositiva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EF757874-EF65-4B61-B062-40C932C81294}" type="slidenum">
              <a:rPr lang="it-IT" smtClean="0"/>
              <a:t>‹N›</a:t>
            </a:fld>
            <a:endParaRPr lang="it-IT"/>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650B5E51-C3A4-4A77-9C18-54578055C433}" type="datetime1">
              <a:rPr lang="it-IT" smtClean="0"/>
              <a:pPr/>
              <a:t>14/01/2026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6937E2AA-278D-0B48-A5DE-00B1FC5BDAF9}" type="slidenum">
              <a:rPr lang="it-IT" noProof="0" smtClean="0"/>
              <a:t>‹N›</a:t>
            </a:fld>
            <a:endParaRPr lang="it-IT" noProof="0"/>
          </a:p>
        </p:txBody>
      </p:sp>
    </p:spTree>
    <p:extLst>
      <p:ext uri="{BB962C8B-B14F-4D97-AF65-F5344CB8AC3E}">
        <p14:creationId xmlns:p14="http://schemas.microsoft.com/office/powerpoint/2010/main" val="4266559315"/>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37E2AA-278D-0B48-A5DE-00B1FC5BDAF9}" type="slidenum">
              <a:rPr lang="it-IT" smtClean="0"/>
              <a:t>1</a:t>
            </a:fld>
            <a:endParaRPr lang="it-IT"/>
          </a:p>
        </p:txBody>
      </p:sp>
    </p:spTree>
    <p:extLst>
      <p:ext uri="{BB962C8B-B14F-4D97-AF65-F5344CB8AC3E}">
        <p14:creationId xmlns:p14="http://schemas.microsoft.com/office/powerpoint/2010/main" val="333818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C456E-DF75-4C30-3230-8B78F7AC85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620E5F7-352E-D30A-BCDF-DDCA38219DE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B992E98-90A0-6F5C-07FC-B9ADA21B1F6B}"/>
              </a:ext>
            </a:extLst>
          </p:cNvPr>
          <p:cNvSpPr>
            <a:spLocks noGrp="1"/>
          </p:cNvSpPr>
          <p:nvPr>
            <p:ph type="body" idx="1"/>
          </p:nvPr>
        </p:nvSpPr>
        <p:spPr/>
        <p:txBody>
          <a:bodyPr rtlCol="0"/>
          <a:lstStyle>
            <a:defPPr>
              <a:defRPr lang="it-IT"/>
            </a:defPPr>
          </a:lstStyle>
          <a:p>
            <a:pPr rtl="0"/>
            <a:endParaRPr lang="it-IT"/>
          </a:p>
        </p:txBody>
      </p:sp>
      <p:sp>
        <p:nvSpPr>
          <p:cNvPr id="4" name="Segnaposto numero diapositiva 3">
            <a:extLst>
              <a:ext uri="{FF2B5EF4-FFF2-40B4-BE49-F238E27FC236}">
                <a16:creationId xmlns:a16="http://schemas.microsoft.com/office/drawing/2014/main" id="{72901786-113D-AA45-DBD5-82619D8DB317}"/>
              </a:ext>
            </a:extLst>
          </p:cNvPr>
          <p:cNvSpPr>
            <a:spLocks noGrp="1"/>
          </p:cNvSpPr>
          <p:nvPr>
            <p:ph type="sldNum" sz="quarter" idx="5"/>
          </p:nvPr>
        </p:nvSpPr>
        <p:spPr/>
        <p:txBody>
          <a:bodyPr rtlCol="0"/>
          <a:lstStyle>
            <a:defPPr>
              <a:defRPr lang="it-IT"/>
            </a:defPPr>
          </a:lstStyle>
          <a:p>
            <a:pPr rtl="0"/>
            <a:fld id="{6937E2AA-278D-0B48-A5DE-00B1FC5BDAF9}" type="slidenum">
              <a:rPr lang="it-IT" noProof="0" smtClean="0"/>
              <a:t>2</a:t>
            </a:fld>
            <a:endParaRPr lang="it-IT" noProof="0"/>
          </a:p>
        </p:txBody>
      </p:sp>
    </p:spTree>
    <p:extLst>
      <p:ext uri="{BB962C8B-B14F-4D97-AF65-F5344CB8AC3E}">
        <p14:creationId xmlns:p14="http://schemas.microsoft.com/office/powerpoint/2010/main" val="170906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23AF2-C646-B440-98AE-35AD95B5F10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09862E-5E36-9EE9-2F07-EF4DA228F79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C3767F3-B7F1-BB7B-7E9E-00919F9E57BE}"/>
              </a:ext>
            </a:extLst>
          </p:cNvPr>
          <p:cNvSpPr>
            <a:spLocks noGrp="1"/>
          </p:cNvSpPr>
          <p:nvPr>
            <p:ph type="body" idx="1"/>
          </p:nvPr>
        </p:nvSpPr>
        <p:spPr/>
        <p:txBody>
          <a:bodyPr rtlCol="0"/>
          <a:lstStyle>
            <a:defPPr>
              <a:defRPr lang="it-IT"/>
            </a:defPPr>
          </a:lstStyle>
          <a:p>
            <a:pPr rtl="0"/>
            <a:endParaRPr lang="it-IT"/>
          </a:p>
        </p:txBody>
      </p:sp>
      <p:sp>
        <p:nvSpPr>
          <p:cNvPr id="4" name="Segnaposto numero diapositiva 3">
            <a:extLst>
              <a:ext uri="{FF2B5EF4-FFF2-40B4-BE49-F238E27FC236}">
                <a16:creationId xmlns:a16="http://schemas.microsoft.com/office/drawing/2014/main" id="{A1A200C4-6F4E-F01C-4550-EC2ECE7FD6A4}"/>
              </a:ext>
            </a:extLst>
          </p:cNvPr>
          <p:cNvSpPr>
            <a:spLocks noGrp="1"/>
          </p:cNvSpPr>
          <p:nvPr>
            <p:ph type="sldNum" sz="quarter" idx="5"/>
          </p:nvPr>
        </p:nvSpPr>
        <p:spPr/>
        <p:txBody>
          <a:bodyPr rtlCol="0"/>
          <a:lstStyle>
            <a:defPPr>
              <a:defRPr lang="it-IT"/>
            </a:defPPr>
          </a:lstStyle>
          <a:p>
            <a:pPr rtl="0"/>
            <a:fld id="{6937E2AA-278D-0B48-A5DE-00B1FC5BDAF9}" type="slidenum">
              <a:rPr lang="it-IT" noProof="0" smtClean="0"/>
              <a:t>3</a:t>
            </a:fld>
            <a:endParaRPr lang="it-IT" noProof="0"/>
          </a:p>
        </p:txBody>
      </p:sp>
    </p:spTree>
    <p:extLst>
      <p:ext uri="{BB962C8B-B14F-4D97-AF65-F5344CB8AC3E}">
        <p14:creationId xmlns:p14="http://schemas.microsoft.com/office/powerpoint/2010/main" val="102106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37E2AA-278D-0B48-A5DE-00B1FC5BDAF9}" type="slidenum">
              <a:rPr lang="it-IT" smtClean="0"/>
              <a:t>4</a:t>
            </a:fld>
            <a:endParaRPr lang="it-IT"/>
          </a:p>
        </p:txBody>
      </p:sp>
    </p:spTree>
    <p:extLst>
      <p:ext uri="{BB962C8B-B14F-4D97-AF65-F5344CB8AC3E}">
        <p14:creationId xmlns:p14="http://schemas.microsoft.com/office/powerpoint/2010/main" val="610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37E2AA-278D-0B48-A5DE-00B1FC5BDAF9}" type="slidenum">
              <a:rPr lang="it-IT" smtClean="0"/>
              <a:t>5</a:t>
            </a:fld>
            <a:endParaRPr lang="it-IT"/>
          </a:p>
        </p:txBody>
      </p:sp>
    </p:spTree>
    <p:extLst>
      <p:ext uri="{BB962C8B-B14F-4D97-AF65-F5344CB8AC3E}">
        <p14:creationId xmlns:p14="http://schemas.microsoft.com/office/powerpoint/2010/main" val="157227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37E2AA-278D-0B48-A5DE-00B1FC5BDAF9}" type="slidenum">
              <a:rPr lang="it-IT" smtClean="0"/>
              <a:t>6</a:t>
            </a:fld>
            <a:endParaRPr lang="it-IT"/>
          </a:p>
        </p:txBody>
      </p:sp>
    </p:spTree>
    <p:extLst>
      <p:ext uri="{BB962C8B-B14F-4D97-AF65-F5344CB8AC3E}">
        <p14:creationId xmlns:p14="http://schemas.microsoft.com/office/powerpoint/2010/main" val="156868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9AEC2-3B60-9156-C411-906D672194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93EC50-BE4A-9902-10C5-072C1AFC543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DD8FE46-3411-AF0C-C9E9-3F74FDF6FCE7}"/>
              </a:ext>
            </a:extLst>
          </p:cNvPr>
          <p:cNvSpPr>
            <a:spLocks noGrp="1"/>
          </p:cNvSpPr>
          <p:nvPr>
            <p:ph type="body" idx="1"/>
          </p:nvPr>
        </p:nvSpPr>
        <p:spPr/>
        <p:txBody>
          <a:bodyPr rtlCol="0"/>
          <a:lstStyle>
            <a:defPPr>
              <a:defRPr lang="it-IT"/>
            </a:defPPr>
          </a:lstStyle>
          <a:p>
            <a:pPr rtl="0"/>
            <a:endParaRPr lang="it-IT"/>
          </a:p>
        </p:txBody>
      </p:sp>
      <p:sp>
        <p:nvSpPr>
          <p:cNvPr id="4" name="Segnaposto numero diapositiva 3">
            <a:extLst>
              <a:ext uri="{FF2B5EF4-FFF2-40B4-BE49-F238E27FC236}">
                <a16:creationId xmlns:a16="http://schemas.microsoft.com/office/drawing/2014/main" id="{011579F7-CDEC-36D7-3832-24B02E50792B}"/>
              </a:ext>
            </a:extLst>
          </p:cNvPr>
          <p:cNvSpPr>
            <a:spLocks noGrp="1"/>
          </p:cNvSpPr>
          <p:nvPr>
            <p:ph type="sldNum" sz="quarter" idx="5"/>
          </p:nvPr>
        </p:nvSpPr>
        <p:spPr/>
        <p:txBody>
          <a:bodyPr rtlCol="0"/>
          <a:lstStyle>
            <a:defPPr>
              <a:defRPr lang="it-IT"/>
            </a:defPPr>
          </a:lstStyle>
          <a:p>
            <a:pPr rtl="0"/>
            <a:fld id="{6937E2AA-278D-0B48-A5DE-00B1FC5BDAF9}" type="slidenum">
              <a:rPr lang="it-IT" smtClean="0"/>
              <a:t>7</a:t>
            </a:fld>
            <a:endParaRPr lang="it-IT"/>
          </a:p>
        </p:txBody>
      </p:sp>
    </p:spTree>
    <p:extLst>
      <p:ext uri="{BB962C8B-B14F-4D97-AF65-F5344CB8AC3E}">
        <p14:creationId xmlns:p14="http://schemas.microsoft.com/office/powerpoint/2010/main" val="191217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6937E2AA-278D-0B48-A5DE-00B1FC5BDAF9}" type="slidenum">
              <a:rPr lang="it-IT" smtClean="0"/>
              <a:t>8</a:t>
            </a:fld>
            <a:endParaRPr lang="it-IT"/>
          </a:p>
        </p:txBody>
      </p:sp>
    </p:spTree>
    <p:extLst>
      <p:ext uri="{BB962C8B-B14F-4D97-AF65-F5344CB8AC3E}">
        <p14:creationId xmlns:p14="http://schemas.microsoft.com/office/powerpoint/2010/main" val="198758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C2C7-C1C9-0C91-F645-236DD6CE7F0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E46A2DB-B1C9-84FC-EB47-5866543D133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5F422E2-0124-2566-D962-618F3218C486}"/>
              </a:ext>
            </a:extLst>
          </p:cNvPr>
          <p:cNvSpPr>
            <a:spLocks noGrp="1"/>
          </p:cNvSpPr>
          <p:nvPr>
            <p:ph type="body" idx="1"/>
          </p:nvPr>
        </p:nvSpPr>
        <p:spPr/>
        <p:txBody>
          <a:bodyPr rtlCol="0"/>
          <a:lstStyle>
            <a:defPPr>
              <a:defRPr lang="it-IT"/>
            </a:defPPr>
          </a:lstStyle>
          <a:p>
            <a:pPr rtl="0"/>
            <a:endParaRPr lang="it-IT"/>
          </a:p>
        </p:txBody>
      </p:sp>
      <p:sp>
        <p:nvSpPr>
          <p:cNvPr id="4" name="Segnaposto numero diapositiva 3">
            <a:extLst>
              <a:ext uri="{FF2B5EF4-FFF2-40B4-BE49-F238E27FC236}">
                <a16:creationId xmlns:a16="http://schemas.microsoft.com/office/drawing/2014/main" id="{F6A404C7-46FF-C894-92E0-C69C5D48C731}"/>
              </a:ext>
            </a:extLst>
          </p:cNvPr>
          <p:cNvSpPr>
            <a:spLocks noGrp="1"/>
          </p:cNvSpPr>
          <p:nvPr>
            <p:ph type="sldNum" sz="quarter" idx="5"/>
          </p:nvPr>
        </p:nvSpPr>
        <p:spPr/>
        <p:txBody>
          <a:bodyPr rtlCol="0"/>
          <a:lstStyle>
            <a:defPPr>
              <a:defRPr lang="it-IT"/>
            </a:defPPr>
          </a:lstStyle>
          <a:p>
            <a:pPr rtl="0"/>
            <a:fld id="{6937E2AA-278D-0B48-A5DE-00B1FC5BDAF9}" type="slidenum">
              <a:rPr lang="it-IT" noProof="0" smtClean="0"/>
              <a:t>9</a:t>
            </a:fld>
            <a:endParaRPr lang="it-IT" noProof="0"/>
          </a:p>
        </p:txBody>
      </p:sp>
    </p:spTree>
    <p:extLst>
      <p:ext uri="{BB962C8B-B14F-4D97-AF65-F5344CB8AC3E}">
        <p14:creationId xmlns:p14="http://schemas.microsoft.com/office/powerpoint/2010/main" val="363915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41762712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19353133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0955718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30337406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53189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36193679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4627980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420514904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olo e sottotitolo e immagine">
    <p:spTree>
      <p:nvGrpSpPr>
        <p:cNvPr id="1" name=""/>
        <p:cNvGrpSpPr/>
        <p:nvPr/>
      </p:nvGrpSpPr>
      <p:grpSpPr>
        <a:xfrm>
          <a:off x="0" y="0"/>
          <a:ext cx="0" cy="0"/>
          <a:chOff x="0" y="0"/>
          <a:chExt cx="0" cy="0"/>
        </a:xfrm>
      </p:grpSpPr>
      <p:pic>
        <p:nvPicPr>
          <p:cNvPr id="8" name="Segnaposto immagine 13">
            <a:extLst>
              <a:ext uri="{FF2B5EF4-FFF2-40B4-BE49-F238E27FC236}">
                <a16:creationId xmlns:a16="http://schemas.microsoft.com/office/drawing/2014/main" id="{BD017017-3234-8C24-B9FC-80FB1120D156}"/>
              </a:ext>
              <a:ext uri="{C183D7F6-B498-43B3-948B-1728B52AA6E4}">
                <adec:decorative xmlns:adec="http://schemas.microsoft.com/office/drawing/2017/decorative" val="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50000"/>
                    </a14:imgEffect>
                  </a14:imgLayer>
                </a14:imgProps>
              </a:ex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11" name="Rettangolo 10">
            <a:extLst>
              <a:ext uri="{FF2B5EF4-FFF2-40B4-BE49-F238E27FC236}">
                <a16:creationId xmlns:a16="http://schemas.microsoft.com/office/drawing/2014/main" id="{CC226FA8-C264-7189-EEA0-5264009074FF}"/>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6296135" y="1124887"/>
            <a:ext cx="4480560" cy="2352356"/>
          </a:xfrm>
        </p:spPr>
        <p:txBody>
          <a:bodyPr rtlCol="0" anchor="b">
            <a:noAutofit/>
          </a:bodyPr>
          <a:lstStyle>
            <a:lvl1pPr algn="l">
              <a:defRPr lang="it-IT" sz="3600"/>
            </a:lvl1pPr>
          </a:lstStyle>
          <a:p>
            <a:pPr rtl="0"/>
            <a:r>
              <a:rPr lang="it-IT"/>
              <a:t>Fare clic per inserire il titolo</a:t>
            </a:r>
          </a:p>
        </p:txBody>
      </p:sp>
      <p:sp>
        <p:nvSpPr>
          <p:cNvPr id="3" name="Sottotitolo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6296135" y="3571197"/>
            <a:ext cx="4476967" cy="2123547"/>
          </a:xfrm>
        </p:spPr>
        <p:txBody>
          <a:bodyPr rtlCol="0">
            <a:noAutofit/>
          </a:bodyPr>
          <a:lstStyle>
            <a:lvl1pPr marL="0" indent="0" algn="l">
              <a:buNone/>
              <a:defRPr lang="it-IT" sz="28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lvl="0" rtl="0"/>
            <a:r>
              <a:rPr lang="it-IT"/>
              <a:t>Fare clic per inserire il testo</a:t>
            </a:r>
          </a:p>
        </p:txBody>
      </p:sp>
      <p:sp>
        <p:nvSpPr>
          <p:cNvPr id="7" name="Segnaposto immagine 7">
            <a:extLst>
              <a:ext uri="{FF2B5EF4-FFF2-40B4-BE49-F238E27FC236}">
                <a16:creationId xmlns:a16="http://schemas.microsoft.com/office/drawing/2014/main" id="{AA872EE9-FDFB-95A7-3547-DCAA0B51FE21}"/>
              </a:ext>
            </a:extLst>
          </p:cNvPr>
          <p:cNvSpPr>
            <a:spLocks noGrp="1"/>
          </p:cNvSpPr>
          <p:nvPr>
            <p:ph type="pic" sz="quarter" idx="13"/>
          </p:nvPr>
        </p:nvSpPr>
        <p:spPr>
          <a:xfrm>
            <a:off x="1329545" y="1148037"/>
            <a:ext cx="4365199" cy="4546707"/>
          </a:xfrm>
        </p:spPr>
        <p:txBody>
          <a:bodyPr rtlCol="0">
            <a:normAutofit/>
          </a:bodyPr>
          <a:lstStyle>
            <a:lvl1pPr marL="0" indent="0" algn="ctr">
              <a:buNone/>
              <a:defRPr lang="it-IT" sz="2000"/>
            </a:lvl1pPr>
          </a:lstStyle>
          <a:p>
            <a:pPr rtl="0"/>
            <a:r>
              <a:rPr lang="it-IT"/>
              <a:t>Fare clic sull'icona per inserire un'immagine</a:t>
            </a:r>
          </a:p>
        </p:txBody>
      </p:sp>
      <p:sp>
        <p:nvSpPr>
          <p:cNvPr id="4" name="Segnaposto data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it-IT"/>
            </a:defPPr>
          </a:lstStyle>
          <a:p>
            <a:pPr rtl="0"/>
            <a:fld id="{D6D8061D-18C3-4F4F-85EF-561633F58754}" type="datetimeFigureOut">
              <a:rPr lang="it-IT" smtClean="0"/>
              <a:t>14/01/2026</a:t>
            </a:fld>
            <a:endParaRPr lang="it-IT"/>
          </a:p>
        </p:txBody>
      </p:sp>
      <p:sp>
        <p:nvSpPr>
          <p:cNvPr id="5" name="Segnaposto piè di pagina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it-IT"/>
            </a:defPPr>
          </a:lstStyle>
          <a:p>
            <a:pPr rtl="0"/>
            <a:endParaRPr lang="it-IT"/>
          </a:p>
        </p:txBody>
      </p:sp>
      <p:sp>
        <p:nvSpPr>
          <p:cNvPr id="6" name="Segnaposto numero diapositiva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it-IT"/>
            </a:defPPr>
          </a:lstStyle>
          <a:p>
            <a:pPr rtl="0"/>
            <a:fld id="{CBD12358-51D2-46B3-9BDE-DF29528B9454}" type="slidenum">
              <a:rPr lang="it-IT" smtClean="0"/>
              <a:t>‹N›</a:t>
            </a:fld>
            <a:endParaRPr lang="it-IT"/>
          </a:p>
        </p:txBody>
      </p:sp>
    </p:spTree>
    <p:extLst>
      <p:ext uri="{BB962C8B-B14F-4D97-AF65-F5344CB8AC3E}">
        <p14:creationId xmlns:p14="http://schemas.microsoft.com/office/powerpoint/2010/main" val="32132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uto 1">
    <p:spTree>
      <p:nvGrpSpPr>
        <p:cNvPr id="1" name=""/>
        <p:cNvGrpSpPr/>
        <p:nvPr/>
      </p:nvGrpSpPr>
      <p:grpSpPr>
        <a:xfrm>
          <a:off x="0" y="0"/>
          <a:ext cx="0" cy="0"/>
          <a:chOff x="0" y="0"/>
          <a:chExt cx="0" cy="0"/>
        </a:xfrm>
      </p:grpSpPr>
      <p:pic>
        <p:nvPicPr>
          <p:cNvPr id="7" name="Segnaposto immagine 17">
            <a:extLst>
              <a:ext uri="{FF2B5EF4-FFF2-40B4-BE49-F238E27FC236}">
                <a16:creationId xmlns:a16="http://schemas.microsoft.com/office/drawing/2014/main" id="{28B211FD-99D2-B373-669F-6E0F8E5B336F}"/>
              </a:ext>
              <a:ext uri="{C183D7F6-B498-43B3-948B-1728B52AA6E4}">
                <adec:decorative xmlns:adec="http://schemas.microsoft.com/office/drawing/2017/decorative" val="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8" name="Rettangolo 7">
            <a:extLst>
              <a:ext uri="{FF2B5EF4-FFF2-40B4-BE49-F238E27FC236}">
                <a16:creationId xmlns:a16="http://schemas.microsoft.com/office/drawing/2014/main" id="{C4079EDA-1B98-E3C1-23AD-7FB6F39FE268}"/>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F657BD59-35CC-9BB3-8621-6FA3356F81AA}"/>
              </a:ext>
            </a:extLst>
          </p:cNvPr>
          <p:cNvSpPr>
            <a:spLocks noGrp="1"/>
          </p:cNvSpPr>
          <p:nvPr>
            <p:ph type="title" hasCustomPrompt="1"/>
          </p:nvPr>
        </p:nvSpPr>
        <p:spPr>
          <a:xfrm>
            <a:off x="1616598" y="995425"/>
            <a:ext cx="8958805" cy="1077230"/>
          </a:xfrm>
        </p:spPr>
        <p:txBody>
          <a:bodyPr rtlCol="0" anchor="b" anchorCtr="0">
            <a:noAutofit/>
          </a:bodyPr>
          <a:lstStyle>
            <a:lvl1pPr algn="ctr">
              <a:defRPr lang="it-IT" sz="3600"/>
            </a:lvl1pPr>
          </a:lstStyle>
          <a:p>
            <a:pPr rtl="0"/>
            <a:r>
              <a:rPr lang="it-IT"/>
              <a:t>Fare clic per inserire il titolo</a:t>
            </a:r>
          </a:p>
        </p:txBody>
      </p:sp>
      <p:sp>
        <p:nvSpPr>
          <p:cNvPr id="9" name="Segnaposto contenuto 2">
            <a:extLst>
              <a:ext uri="{FF2B5EF4-FFF2-40B4-BE49-F238E27FC236}">
                <a16:creationId xmlns:a16="http://schemas.microsoft.com/office/drawing/2014/main" id="{76BDAEBE-3A0C-BBCD-A1F0-E1F1E07000E1}"/>
              </a:ext>
            </a:extLst>
          </p:cNvPr>
          <p:cNvSpPr>
            <a:spLocks noGrp="1"/>
          </p:cNvSpPr>
          <p:nvPr>
            <p:ph sz="half" idx="14" hasCustomPrompt="1"/>
          </p:nvPr>
        </p:nvSpPr>
        <p:spPr>
          <a:xfrm>
            <a:off x="1616599" y="2257061"/>
            <a:ext cx="8958804" cy="3541853"/>
          </a:xfrm>
        </p:spPr>
        <p:txBody>
          <a:bodyPr rtlCol="0">
            <a:normAutofit/>
          </a:bodyPr>
          <a:lstStyle>
            <a:lvl1pPr marL="0" indent="0">
              <a:spcBef>
                <a:spcPts val="1000"/>
              </a:spcBef>
              <a:spcAft>
                <a:spcPts val="1000"/>
              </a:spcAft>
              <a:buNone/>
              <a:defRPr lang="it-IT" sz="1800"/>
            </a:lvl1pPr>
            <a:lvl2pPr marL="228600">
              <a:spcBef>
                <a:spcPts val="600"/>
              </a:spcBef>
              <a:spcAft>
                <a:spcPts val="600"/>
              </a:spcAft>
              <a:defRPr lang="it-IT" sz="1800"/>
            </a:lvl2pPr>
            <a:lvl3pPr marL="685800">
              <a:spcBef>
                <a:spcPts val="600"/>
              </a:spcBef>
              <a:spcAft>
                <a:spcPts val="600"/>
              </a:spcAft>
              <a:defRPr lang="it-IT" sz="1800"/>
            </a:lvl3pPr>
            <a:lvl4pPr marL="1143000">
              <a:spcBef>
                <a:spcPts val="600"/>
              </a:spcBef>
              <a:spcAft>
                <a:spcPts val="600"/>
              </a:spcAft>
              <a:defRPr lang="it-IT" sz="1800"/>
            </a:lvl4pPr>
            <a:lvl5pPr marL="1600200">
              <a:spcBef>
                <a:spcPts val="600"/>
              </a:spcBef>
              <a:spcAft>
                <a:spcPts val="600"/>
              </a:spcAft>
              <a:defRPr lang="it-IT" sz="18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data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it-IT"/>
            </a:defPPr>
          </a:lstStyle>
          <a:p>
            <a:pPr rtl="0"/>
            <a:fld id="{D6D8061D-18C3-4F4F-85EF-561633F58754}" type="datetimeFigureOut">
              <a:rPr lang="it-IT" smtClean="0"/>
              <a:t>14/01/2026</a:t>
            </a:fld>
            <a:endParaRPr lang="it-IT"/>
          </a:p>
        </p:txBody>
      </p:sp>
      <p:sp>
        <p:nvSpPr>
          <p:cNvPr id="5" name="Segnaposto piè di pagina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it-IT"/>
            </a:defPPr>
          </a:lstStyle>
          <a:p>
            <a:pPr rtl="0"/>
            <a:endParaRPr lang="it-IT"/>
          </a:p>
        </p:txBody>
      </p:sp>
      <p:sp>
        <p:nvSpPr>
          <p:cNvPr id="6" name="Segnaposto numero diapositiva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it-IT"/>
            </a:defPPr>
          </a:lstStyle>
          <a:p>
            <a:pPr rtl="0"/>
            <a:fld id="{CBD12358-51D2-46B3-9BDE-DF29528B9454}" type="slidenum">
              <a:rPr lang="it-IT" smtClean="0"/>
              <a:t>‹N›</a:t>
            </a:fld>
            <a:endParaRPr lang="it-IT"/>
          </a:p>
        </p:txBody>
      </p:sp>
    </p:spTree>
    <p:extLst>
      <p:ext uri="{BB962C8B-B14F-4D97-AF65-F5344CB8AC3E}">
        <p14:creationId xmlns:p14="http://schemas.microsoft.com/office/powerpoint/2010/main" val="2628582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uto e immagine ">
    <p:spTree>
      <p:nvGrpSpPr>
        <p:cNvPr id="1" name=""/>
        <p:cNvGrpSpPr/>
        <p:nvPr/>
      </p:nvGrpSpPr>
      <p:grpSpPr>
        <a:xfrm>
          <a:off x="0" y="0"/>
          <a:ext cx="0" cy="0"/>
          <a:chOff x="0" y="0"/>
          <a:chExt cx="0" cy="0"/>
        </a:xfrm>
      </p:grpSpPr>
      <p:pic>
        <p:nvPicPr>
          <p:cNvPr id="4" name="Segnaposto immagine 5">
            <a:extLst>
              <a:ext uri="{FF2B5EF4-FFF2-40B4-BE49-F238E27FC236}">
                <a16:creationId xmlns:a16="http://schemas.microsoft.com/office/drawing/2014/main" id="{236F3DDC-7FF8-F6A3-16EA-A01E7F79536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524" y="0"/>
            <a:ext cx="12188952" cy="6858000"/>
          </a:xfrm>
          <a:prstGeom prst="rect">
            <a:avLst/>
          </a:prstGeom>
        </p:spPr>
      </p:pic>
      <p:sp>
        <p:nvSpPr>
          <p:cNvPr id="9" name="Titolo 33">
            <a:extLst>
              <a:ext uri="{FF2B5EF4-FFF2-40B4-BE49-F238E27FC236}">
                <a16:creationId xmlns:a16="http://schemas.microsoft.com/office/drawing/2014/main" id="{E728EBB2-9164-AC06-6682-9505D88F9535}"/>
              </a:ext>
              <a:ext uri="{C183D7F6-B498-43B3-948B-1728B52AA6E4}">
                <adec:decorative xmlns:adec="http://schemas.microsoft.com/office/drawing/2017/decorative" val="1"/>
              </a:ext>
            </a:extLst>
          </p:cNvPr>
          <p:cNvSpPr txBox="1">
            <a:spLocks/>
          </p:cNvSpPr>
          <p:nvPr userDrawn="1"/>
        </p:nvSpPr>
        <p:spPr>
          <a:xfrm>
            <a:off x="915924" y="777240"/>
            <a:ext cx="6115497" cy="5303520"/>
          </a:xfrm>
          <a:prstGeom prst="rect">
            <a:avLst/>
          </a:prstGeom>
          <a:solidFill>
            <a:schemeClr val="bg1">
              <a:alpha val="95000"/>
            </a:schemeClr>
          </a:solidFill>
        </p:spPr>
        <p:txBody>
          <a:bodyPr vert="horz" lIns="91440" tIns="45720" rIns="91440" bIns="45720" rtlCol="0" anchor="b" anchorCtr="0">
            <a:noAutofit/>
          </a:bodyPr>
          <a:lstStyle>
            <a:lvl1pPr algn="l" defTabSz="914400" rtl="0" eaLnBrk="1" latinLnBrk="0" hangingPunct="1">
              <a:lnSpc>
                <a:spcPct val="90000"/>
              </a:lnSpc>
              <a:spcBef>
                <a:spcPct val="0"/>
              </a:spcBef>
              <a:buNone/>
              <a:defRPr lang="it-IT" sz="4400" kern="1200">
                <a:solidFill>
                  <a:schemeClr val="tx1"/>
                </a:solidFill>
                <a:latin typeface="+mj-lt"/>
                <a:ea typeface="+mj-ea"/>
                <a:cs typeface="+mj-cs"/>
              </a:defRPr>
            </a:lvl1pPr>
          </a:lstStyle>
          <a:p>
            <a:pPr rtl="0"/>
            <a:endParaRPr lang="it-IT"/>
          </a:p>
        </p:txBody>
      </p:sp>
      <p:sp>
        <p:nvSpPr>
          <p:cNvPr id="2" name="Titolo 1">
            <a:extLst>
              <a:ext uri="{FF2B5EF4-FFF2-40B4-BE49-F238E27FC236}">
                <a16:creationId xmlns:a16="http://schemas.microsoft.com/office/drawing/2014/main" id="{0C40C44A-93E6-6C58-5E88-AFDC594EC27A}"/>
              </a:ext>
            </a:extLst>
          </p:cNvPr>
          <p:cNvSpPr>
            <a:spLocks noGrp="1"/>
          </p:cNvSpPr>
          <p:nvPr>
            <p:ph type="title" hasCustomPrompt="1"/>
          </p:nvPr>
        </p:nvSpPr>
        <p:spPr>
          <a:xfrm>
            <a:off x="1416937" y="879674"/>
            <a:ext cx="5377406" cy="2550005"/>
          </a:xfrm>
        </p:spPr>
        <p:txBody>
          <a:bodyPr rtlCol="0" anchor="b" anchorCtr="0">
            <a:noAutofit/>
          </a:bodyPr>
          <a:lstStyle>
            <a:lvl1pPr>
              <a:defRPr lang="it-IT" sz="3600"/>
            </a:lvl1pPr>
          </a:lstStyle>
          <a:p>
            <a:pPr rtl="0"/>
            <a:r>
              <a:rPr lang="it-IT"/>
              <a:t>Fare clic per inserire il titolo</a:t>
            </a:r>
          </a:p>
        </p:txBody>
      </p:sp>
      <p:sp>
        <p:nvSpPr>
          <p:cNvPr id="13" name="Segnaposto testo 12">
            <a:extLst>
              <a:ext uri="{FF2B5EF4-FFF2-40B4-BE49-F238E27FC236}">
                <a16:creationId xmlns:a16="http://schemas.microsoft.com/office/drawing/2014/main" id="{53BA3AA6-E309-C0C7-B2C6-3705384B7067}"/>
              </a:ext>
            </a:extLst>
          </p:cNvPr>
          <p:cNvSpPr>
            <a:spLocks noGrp="1"/>
          </p:cNvSpPr>
          <p:nvPr>
            <p:ph type="body" sz="quarter" idx="13" hasCustomPrompt="1"/>
          </p:nvPr>
        </p:nvSpPr>
        <p:spPr>
          <a:xfrm>
            <a:off x="1417638" y="3576900"/>
            <a:ext cx="4126635" cy="2233613"/>
          </a:xfrm>
        </p:spPr>
        <p:txBody>
          <a:bodyPr rtlCol="0"/>
          <a:lstStyle>
            <a:lvl1pPr marL="0" indent="0">
              <a:buNone/>
              <a:defRPr lang="it-IT"/>
            </a:lvl1pPr>
            <a:lvl2pPr marL="457200" indent="0">
              <a:buNone/>
              <a:defRPr lang="it-IT"/>
            </a:lvl2pPr>
            <a:lvl3pPr marL="914400" indent="0">
              <a:buNone/>
              <a:defRPr lang="it-IT"/>
            </a:lvl3pPr>
            <a:lvl4pPr marL="1371600" indent="0">
              <a:buNone/>
              <a:defRPr lang="it-IT"/>
            </a:lvl4pPr>
            <a:lvl5pPr marL="1828800" indent="0">
              <a:buNone/>
              <a:defRPr lang="it-IT"/>
            </a:lvl5pPr>
          </a:lstStyle>
          <a:p>
            <a:pPr lvl="0" rtl="0"/>
            <a:r>
              <a:rPr lang="it-IT"/>
              <a:t>Fare clic per inserire il testo</a:t>
            </a:r>
          </a:p>
        </p:txBody>
      </p:sp>
      <p:sp>
        <p:nvSpPr>
          <p:cNvPr id="5" name="Segnaposto data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it-IT"/>
            </a:defPPr>
          </a:lstStyle>
          <a:p>
            <a:pPr rtl="0"/>
            <a:fld id="{D6D8061D-18C3-4F4F-85EF-561633F58754}" type="datetimeFigureOut">
              <a:rPr lang="it-IT" smtClean="0"/>
              <a:t>14/01/2026</a:t>
            </a:fld>
            <a:endParaRPr lang="it-IT"/>
          </a:p>
        </p:txBody>
      </p:sp>
      <p:sp>
        <p:nvSpPr>
          <p:cNvPr id="6" name="Segnaposto piè di pagina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it-IT"/>
            </a:defPPr>
          </a:lstStyle>
          <a:p>
            <a:pPr rtl="0"/>
            <a:endParaRPr lang="it-IT"/>
          </a:p>
        </p:txBody>
      </p:sp>
      <p:sp>
        <p:nvSpPr>
          <p:cNvPr id="7" name="Segnaposto numero diapositiva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it-IT"/>
            </a:defPPr>
          </a:lstStyle>
          <a:p>
            <a:pPr rtl="0"/>
            <a:fld id="{CBD12358-51D2-46B3-9BDE-DF29528B9454}" type="slidenum">
              <a:rPr lang="it-IT" smtClean="0"/>
              <a:t>‹N›</a:t>
            </a:fld>
            <a:endParaRPr lang="it-IT"/>
          </a:p>
        </p:txBody>
      </p:sp>
    </p:spTree>
    <p:extLst>
      <p:ext uri="{BB962C8B-B14F-4D97-AF65-F5344CB8AC3E}">
        <p14:creationId xmlns:p14="http://schemas.microsoft.com/office/powerpoint/2010/main" val="141803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358557559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olo e sottotitolo">
    <p:spTree>
      <p:nvGrpSpPr>
        <p:cNvPr id="1" name=""/>
        <p:cNvGrpSpPr/>
        <p:nvPr/>
      </p:nvGrpSpPr>
      <p:grpSpPr>
        <a:xfrm>
          <a:off x="0" y="0"/>
          <a:ext cx="0" cy="0"/>
          <a:chOff x="0" y="0"/>
          <a:chExt cx="0" cy="0"/>
        </a:xfrm>
      </p:grpSpPr>
      <p:pic>
        <p:nvPicPr>
          <p:cNvPr id="7" name="Segnaposto immagine 8">
            <a:extLst>
              <a:ext uri="{FF2B5EF4-FFF2-40B4-BE49-F238E27FC236}">
                <a16:creationId xmlns:a16="http://schemas.microsoft.com/office/drawing/2014/main" id="{F1219773-33FA-E4F9-4EAE-0764613F621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8" name="Rettangolo 7">
            <a:extLst>
              <a:ext uri="{FF2B5EF4-FFF2-40B4-BE49-F238E27FC236}">
                <a16:creationId xmlns:a16="http://schemas.microsoft.com/office/drawing/2014/main" id="{92817C37-9292-1CF3-6529-DEF7174273E0}"/>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6061275" y="1134320"/>
            <a:ext cx="4803494" cy="1956122"/>
          </a:xfrm>
        </p:spPr>
        <p:txBody>
          <a:bodyPr rtlCol="0" anchor="b">
            <a:noAutofit/>
          </a:bodyPr>
          <a:lstStyle>
            <a:lvl1pPr algn="l">
              <a:defRPr lang="it-IT" sz="3600"/>
            </a:lvl1pPr>
          </a:lstStyle>
          <a:p>
            <a:pPr rtl="0"/>
            <a:r>
              <a:rPr lang="it-IT"/>
              <a:t>Fare clic per inserire il titolo</a:t>
            </a:r>
          </a:p>
        </p:txBody>
      </p:sp>
      <p:sp>
        <p:nvSpPr>
          <p:cNvPr id="3" name="Sottotitolo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6061275" y="3418271"/>
            <a:ext cx="4803494" cy="2305409"/>
          </a:xfrm>
        </p:spPr>
        <p:txBody>
          <a:bodyPr rtlCol="0">
            <a:noAutofit/>
          </a:bodyPr>
          <a:lstStyle>
            <a:lvl1pPr marL="0" indent="0" algn="l">
              <a:spcAft>
                <a:spcPts val="1000"/>
              </a:spcAft>
              <a:buNone/>
              <a:defRPr lang="it-IT" sz="18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lvl="0" rtl="0"/>
            <a:r>
              <a:rPr lang="it-IT"/>
              <a:t>Fare clic per inserire il testo</a:t>
            </a:r>
          </a:p>
        </p:txBody>
      </p:sp>
      <p:sp>
        <p:nvSpPr>
          <p:cNvPr id="12" name="Segnaposto immagine 11">
            <a:extLst>
              <a:ext uri="{FF2B5EF4-FFF2-40B4-BE49-F238E27FC236}">
                <a16:creationId xmlns:a16="http://schemas.microsoft.com/office/drawing/2014/main" id="{E5D7B0DF-23EB-406B-9FAA-0182626A919B}"/>
              </a:ext>
            </a:extLst>
          </p:cNvPr>
          <p:cNvSpPr>
            <a:spLocks noGrp="1"/>
          </p:cNvSpPr>
          <p:nvPr>
            <p:ph type="pic" sz="quarter" idx="13"/>
          </p:nvPr>
        </p:nvSpPr>
        <p:spPr>
          <a:xfrm>
            <a:off x="1308563" y="1146638"/>
            <a:ext cx="4389120" cy="4572000"/>
          </a:xfrm>
        </p:spPr>
        <p:txBody>
          <a:bodyPr rtlCol="0">
            <a:normAutofit/>
          </a:bodyPr>
          <a:lstStyle>
            <a:lvl1pPr marL="0" indent="0" algn="ctr">
              <a:buNone/>
              <a:defRPr lang="it-IT" sz="2000"/>
            </a:lvl1pPr>
          </a:lstStyle>
          <a:p>
            <a:pPr rtl="0"/>
            <a:r>
              <a:rPr lang="it-IT"/>
              <a:t>Fare clic sull'icona per inserire un'immagine</a:t>
            </a:r>
          </a:p>
        </p:txBody>
      </p:sp>
      <p:sp>
        <p:nvSpPr>
          <p:cNvPr id="4" name="Segnaposto data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it-IT"/>
            </a:defPPr>
          </a:lstStyle>
          <a:p>
            <a:pPr rtl="0"/>
            <a:fld id="{D6D8061D-18C3-4F4F-85EF-561633F58754}" type="datetimeFigureOut">
              <a:rPr lang="it-IT" smtClean="0"/>
              <a:t>14/01/2026</a:t>
            </a:fld>
            <a:endParaRPr lang="it-IT"/>
          </a:p>
        </p:txBody>
      </p:sp>
      <p:sp>
        <p:nvSpPr>
          <p:cNvPr id="5" name="Segnaposto piè di pagina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it-IT"/>
            </a:defPPr>
          </a:lstStyle>
          <a:p>
            <a:pPr rtl="0"/>
            <a:endParaRPr lang="it-IT"/>
          </a:p>
        </p:txBody>
      </p:sp>
      <p:sp>
        <p:nvSpPr>
          <p:cNvPr id="6" name="Segnaposto numero diapositiva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it-IT"/>
            </a:defPPr>
          </a:lstStyle>
          <a:p>
            <a:pPr rtl="0"/>
            <a:fld id="{CBD12358-51D2-46B3-9BDE-DF29528B9454}" type="slidenum">
              <a:rPr lang="it-IT" smtClean="0"/>
              <a:t>‹N›</a:t>
            </a:fld>
            <a:endParaRPr lang="it-IT"/>
          </a:p>
        </p:txBody>
      </p:sp>
    </p:spTree>
    <p:extLst>
      <p:ext uri="{BB962C8B-B14F-4D97-AF65-F5344CB8AC3E}">
        <p14:creationId xmlns:p14="http://schemas.microsoft.com/office/powerpoint/2010/main" val="141817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pic>
        <p:nvPicPr>
          <p:cNvPr id="2" name="Segnaposto immagine 8">
            <a:extLst>
              <a:ext uri="{FF2B5EF4-FFF2-40B4-BE49-F238E27FC236}">
                <a16:creationId xmlns:a16="http://schemas.microsoft.com/office/drawing/2014/main" id="{D56268A4-B555-72BE-6160-318763ECAA6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7" name="Rettangolo 6">
            <a:extLst>
              <a:ext uri="{FF2B5EF4-FFF2-40B4-BE49-F238E27FC236}">
                <a16:creationId xmlns:a16="http://schemas.microsoft.com/office/drawing/2014/main" id="{12D44DBA-D665-923B-A38C-C68A9C039EA9}"/>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6" name="Titolo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rtlCol="0" anchor="ctr" anchorCtr="0">
            <a:noAutofit/>
          </a:bodyPr>
          <a:lstStyle>
            <a:lvl1pPr algn="ctr">
              <a:defRPr lang="it-IT" sz="4400"/>
            </a:lvl1pPr>
          </a:lstStyle>
          <a:p>
            <a:pPr rtl="0"/>
            <a:r>
              <a:rPr lang="it-IT" noProof="0"/>
              <a:t>Fare clic per inserire il titolo</a:t>
            </a:r>
          </a:p>
        </p:txBody>
      </p:sp>
    </p:spTree>
    <p:extLst>
      <p:ext uri="{BB962C8B-B14F-4D97-AF65-F5344CB8AC3E}">
        <p14:creationId xmlns:p14="http://schemas.microsoft.com/office/powerpoint/2010/main" val="342467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26520104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16437729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8" name="Footer Placeholder 7"/>
          <p:cNvSpPr>
            <a:spLocks noGrp="1"/>
          </p:cNvSpPr>
          <p:nvPr>
            <p:ph type="ftr" sz="quarter" idx="11"/>
          </p:nvPr>
        </p:nvSpPr>
        <p:spPr/>
        <p:txBody>
          <a:bodyPr/>
          <a:lstStyle/>
          <a:p>
            <a:pPr rtl="0"/>
            <a:endParaRPr lang="it-IT" noProof="0"/>
          </a:p>
        </p:txBody>
      </p:sp>
      <p:sp>
        <p:nvSpPr>
          <p:cNvPr id="9" name="Slide Number Placeholder 8"/>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36240039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67EF4D4C-5367-4C26-9E2B-D8088D7FCA81}"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a:p>
        </p:txBody>
      </p:sp>
      <p:pic>
        <p:nvPicPr>
          <p:cNvPr id="6" name="Segnaposto immagine 8">
            <a:extLst>
              <a:ext uri="{FF2B5EF4-FFF2-40B4-BE49-F238E27FC236}">
                <a16:creationId xmlns:a16="http://schemas.microsoft.com/office/drawing/2014/main" id="{391106E4-80EF-9FD9-3F2A-3E5FAC890CD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7" name="Rettangolo 6">
            <a:extLst>
              <a:ext uri="{FF2B5EF4-FFF2-40B4-BE49-F238E27FC236}">
                <a16:creationId xmlns:a16="http://schemas.microsoft.com/office/drawing/2014/main" id="{DC326C59-421A-AB70-2BB1-88DA7C8DD9FD}"/>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Tree>
    <p:extLst>
      <p:ext uri="{BB962C8B-B14F-4D97-AF65-F5344CB8AC3E}">
        <p14:creationId xmlns:p14="http://schemas.microsoft.com/office/powerpoint/2010/main" val="90128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3" name="Footer Placeholder 2"/>
          <p:cNvSpPr>
            <a:spLocks noGrp="1"/>
          </p:cNvSpPr>
          <p:nvPr>
            <p:ph type="ftr" sz="quarter" idx="11"/>
          </p:nvPr>
        </p:nvSpPr>
        <p:spPr/>
        <p:txBody>
          <a:bodyPr/>
          <a:lstStyle/>
          <a:p>
            <a:pPr rtl="0"/>
            <a:endParaRPr lang="it-IT" noProof="0"/>
          </a:p>
        </p:txBody>
      </p:sp>
      <p:sp>
        <p:nvSpPr>
          <p:cNvPr id="4" name="Slide Number Placeholder 3"/>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109118567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18311844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D6D8061D-18C3-4F4F-85EF-561633F58754}" type="datetimeFigureOut">
              <a:rPr lang="it-IT" noProof="0" smtClean="0"/>
              <a:t>14/01/2026</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42839469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D6D8061D-18C3-4F4F-85EF-561633F58754}" type="datetimeFigureOut">
              <a:rPr lang="it-IT" noProof="0" smtClean="0"/>
              <a:t>14/01/2026</a:t>
            </a:fld>
            <a:endParaRPr lang="it-IT" noProof="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it-IT" noProof="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CBD12358-51D2-46B3-9BDE-DF29528B9454}" type="slidenum">
              <a:rPr lang="it-IT" noProof="0" smtClean="0"/>
              <a:t>‹N›</a:t>
            </a:fld>
            <a:endParaRPr lang="it-IT" noProof="0"/>
          </a:p>
        </p:txBody>
      </p:sp>
    </p:spTree>
    <p:extLst>
      <p:ext uri="{BB962C8B-B14F-4D97-AF65-F5344CB8AC3E}">
        <p14:creationId xmlns:p14="http://schemas.microsoft.com/office/powerpoint/2010/main" val="580483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7" r:id="rId17"/>
    <p:sldLayoutId id="2147483708" r:id="rId18"/>
    <p:sldLayoutId id="2147483709" r:id="rId19"/>
    <p:sldLayoutId id="2147483712" r:id="rId20"/>
    <p:sldLayoutId id="2147483654" r:id="rId21"/>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6" Type="http://schemas.openxmlformats.org/officeDocument/2006/relationships/hyperlink" Target="https://www.consiglioregionale.calabria.it/amministrazione_trasparente/documenti/Performance/2025/Progetto_obiettivo/Resoconti_IV/IV_24_18031986.pdf" TargetMode="External"/><Relationship Id="rId21" Type="http://schemas.openxmlformats.org/officeDocument/2006/relationships/hyperlink" Target="https://www.consiglioregionale.calabria.it/amministrazione_trasparente/documenti/Performance/2025/Progetto_obiettivo/Resoconti_IV/IV_19_04021986.pdf" TargetMode="External"/><Relationship Id="rId42" Type="http://schemas.openxmlformats.org/officeDocument/2006/relationships/hyperlink" Target="https://www.consiglioregionale.calabria.it/amministrazione_trasparente/documenti/Performance/2025/Progetto_obiettivo/Resoconti_IV/IV_40_24071986.pdf" TargetMode="External"/><Relationship Id="rId47" Type="http://schemas.openxmlformats.org/officeDocument/2006/relationships/hyperlink" Target="https://www.consiglioregionale.calabria.it/amministrazione_trasparente/documenti/Performance/2025/Progetto_obiettivo/Resoconti_IV/IV_45_28101986.pdf" TargetMode="External"/><Relationship Id="rId63" Type="http://schemas.openxmlformats.org/officeDocument/2006/relationships/hyperlink" Target="https://www.consiglioregionale.calabria.it/amministrazione_trasparente/documenti/Performance/2025/Progetto_obiettivo/Resoconti_IV/IV_61_24031987.pdf" TargetMode="External"/><Relationship Id="rId68" Type="http://schemas.openxmlformats.org/officeDocument/2006/relationships/hyperlink" Target="https://www.consiglioregionale.calabria.it/amministrazione_trasparente/documenti/Performance/2025/Progetto_obiettivo/Resoconti_IV/IV_66_27051987.pdf" TargetMode="External"/><Relationship Id="rId7" Type="http://schemas.openxmlformats.org/officeDocument/2006/relationships/hyperlink" Target="https://www.consiglioregionale.calabria.it/amministrazione_trasparente/documenti/Performance/2025/Progetto_obiettivo/Resoconti_IV/IV_05_10091985.pdf" TargetMode="External"/><Relationship Id="rId2" Type="http://schemas.openxmlformats.org/officeDocument/2006/relationships/notesSlide" Target="../notesSlides/notesSlide7.xml"/><Relationship Id="rId16" Type="http://schemas.openxmlformats.org/officeDocument/2006/relationships/hyperlink" Target="https://www.consiglioregionale.calabria.it/amministrazione_trasparente/documenti/Performance/2025/Progetto_obiettivo/Resoconti_IV/IV_14_17121985.pdf" TargetMode="External"/><Relationship Id="rId29" Type="http://schemas.openxmlformats.org/officeDocument/2006/relationships/hyperlink" Target="https://www.consiglioregionale.calabria.it/amministrazione_trasparente/documenti/Performance/2025/Progetto_obiettivo/Resoconti_IV/IV_27_29041986.pdf" TargetMode="External"/><Relationship Id="rId11" Type="http://schemas.openxmlformats.org/officeDocument/2006/relationships/hyperlink" Target="https://www.consiglioregionale.calabria.it/amministrazione_trasparente/documenti/Performance/2025/Progetto_obiettivo/Resoconti_IV/IV_09_05111985.pdf" TargetMode="External"/><Relationship Id="rId24" Type="http://schemas.openxmlformats.org/officeDocument/2006/relationships/hyperlink" Target="https://www.consiglioregionale.calabria.it/amministrazione_trasparente/documenti/Performance/2025/Progetto_obiettivo/Resoconti_IV/IV_22_19021986.pdf" TargetMode="External"/><Relationship Id="rId32" Type="http://schemas.openxmlformats.org/officeDocument/2006/relationships/hyperlink" Target="https://www.consiglioregionale.calabria.it/amministrazione_trasparente/documenti/Performance/2025/Progetto_obiettivo/Resoconti_IV/IV_30_15051986.pdf" TargetMode="External"/><Relationship Id="rId37" Type="http://schemas.openxmlformats.org/officeDocument/2006/relationships/hyperlink" Target="https://www.consiglioregionale.calabria.it/amministrazione_trasparente/documenti/Performance/2025/Progetto_obiettivo/Resoconti_IV/IV_35_23061986.pdf" TargetMode="External"/><Relationship Id="rId40" Type="http://schemas.openxmlformats.org/officeDocument/2006/relationships/hyperlink" Target="https://www.consiglioregionale.calabria.it/amministrazione_trasparente/documenti/Performance/2025/Progetto_obiettivo/Resoconti_IV/IV_38_22071986.pdf" TargetMode="External"/><Relationship Id="rId45" Type="http://schemas.openxmlformats.org/officeDocument/2006/relationships/hyperlink" Target="https://www.consiglioregionale.calabria.it/amministrazione_trasparente/documenti/Performance/2025/Progetto_obiettivo/Resoconti_IV/IV_43_07101986.pdf" TargetMode="External"/><Relationship Id="rId53" Type="http://schemas.openxmlformats.org/officeDocument/2006/relationships/hyperlink" Target="https://www.consiglioregionale.calabria.it/amministrazione_trasparente/documenti/Performance/2025/Progetto_obiettivo/Resoconti_IV/IV_51_10121986.pdf" TargetMode="External"/><Relationship Id="rId58" Type="http://schemas.openxmlformats.org/officeDocument/2006/relationships/hyperlink" Target="https://www.consiglioregionale.calabria.it/amministrazione_trasparente/documenti/Performance/2025/Progetto_obiettivo/Resoconti_IV/IV_56_14021987.pdf" TargetMode="External"/><Relationship Id="rId66" Type="http://schemas.openxmlformats.org/officeDocument/2006/relationships/hyperlink" Target="https://www.consiglioregionale.calabria.it/amministrazione_trasparente/documenti/Performance/2025/Progetto_obiettivo/Resoconti_IV/IV_64_04051987.pdf" TargetMode="External"/><Relationship Id="rId5" Type="http://schemas.openxmlformats.org/officeDocument/2006/relationships/hyperlink" Target="https://www.consiglioregionale.calabria.it/amministrazione_trasparente/documenti/Performance/2025/Progetto_obiettivo/Resoconti_IV/IV_03_23071985.pdf" TargetMode="External"/><Relationship Id="rId61" Type="http://schemas.openxmlformats.org/officeDocument/2006/relationships/hyperlink" Target="https://www.consiglioregionale.calabria.it/amministrazione_trasparente/documenti/Performance/2025/Progetto_obiettivo/Resoconti_IV/IV_59_17031987.pdf" TargetMode="External"/><Relationship Id="rId19" Type="http://schemas.openxmlformats.org/officeDocument/2006/relationships/hyperlink" Target="https://www.consiglioregionale.calabria.it/amministrazione_trasparente/documenti/Performance/2025/Progetto_obiettivo/Resoconti_IV/IV_17_21011986.pdf" TargetMode="External"/><Relationship Id="rId14" Type="http://schemas.openxmlformats.org/officeDocument/2006/relationships/hyperlink" Target="https://www.consiglioregionale.calabria.it/amministrazione_trasparente/documenti/Performance/2025/Progetto_obiettivo/Resoconti_IV/IV_12_04121985.pdf" TargetMode="External"/><Relationship Id="rId22" Type="http://schemas.openxmlformats.org/officeDocument/2006/relationships/hyperlink" Target="https://www.consiglioregionale.calabria.it/amministrazione_trasparente/documenti/Performance/2025/Progetto_obiettivo/Resoconti_IV/IV_20_05021986.pdf" TargetMode="External"/><Relationship Id="rId27" Type="http://schemas.openxmlformats.org/officeDocument/2006/relationships/hyperlink" Target="https://www.consiglioregionale.calabria.it/amministrazione_trasparente/documenti/Performance/2025/Progetto_obiettivo/Resoconti_IV/IV_25_19031986.pdf" TargetMode="External"/><Relationship Id="rId30" Type="http://schemas.openxmlformats.org/officeDocument/2006/relationships/hyperlink" Target="https://www.consiglioregionale.calabria.it/amministrazione_trasparente/documenti/Performance/2025/Progetto_obiettivo/Resoconti_IV/IV_28_13051986.pdf" TargetMode="External"/><Relationship Id="rId35" Type="http://schemas.openxmlformats.org/officeDocument/2006/relationships/hyperlink" Target="https://www.consiglioregionale.calabria.it/amministrazione_trasparente/documenti/Performance/2025/Progetto_obiettivo/Resoconti_IV/IV_33_17061986.pdf" TargetMode="External"/><Relationship Id="rId43" Type="http://schemas.openxmlformats.org/officeDocument/2006/relationships/hyperlink" Target="https://www.consiglioregionale.calabria.it/amministrazione_trasparente/documenti/Performance/2025/Progetto_obiettivo/Resoconti_IV/IV_41_31071986.pdf" TargetMode="External"/><Relationship Id="rId48" Type="http://schemas.openxmlformats.org/officeDocument/2006/relationships/hyperlink" Target="https://www.consiglioregionale.calabria.it/amministrazione_trasparente/documenti/Performance/2025/Progetto_obiettivo/Resoconti_IV/IV_46_04111986.pdf" TargetMode="External"/><Relationship Id="rId56" Type="http://schemas.openxmlformats.org/officeDocument/2006/relationships/hyperlink" Target="https://www.consiglioregionale.calabria.it/amministrazione_trasparente/documenti/Performance/2025/Progetto_obiettivo/Resoconti_IV/IV_54%20_19011987.pdf" TargetMode="External"/><Relationship Id="rId64" Type="http://schemas.openxmlformats.org/officeDocument/2006/relationships/hyperlink" Target="https://www.consiglioregionale.calabria.it/amministrazione_trasparente/documenti/Performance/2025/Progetto_obiettivo/Resoconti_IV/IV_62_14041987.pdf" TargetMode="External"/><Relationship Id="rId69" Type="http://schemas.openxmlformats.org/officeDocument/2006/relationships/hyperlink" Target="https://www.consiglioregionale.calabria.it/amministrazione_trasparente/documenti/Performance/2025/Progetto_obiettivo/Resoconti_IV/IV_67_05061987.pdf" TargetMode="External"/><Relationship Id="rId8" Type="http://schemas.openxmlformats.org/officeDocument/2006/relationships/hyperlink" Target="https://www.consiglioregionale.calabria.it/amministrazione_trasparente/documenti/Performance/2025/Progetto_obiettivo/Resoconti_IV/IV_06_24091985.pdf" TargetMode="External"/><Relationship Id="rId51" Type="http://schemas.openxmlformats.org/officeDocument/2006/relationships/hyperlink" Target="https://www.consiglioregionale.calabria.it/amministrazione_trasparente/documenti/Performance/2025/Progetto_obiettivo/Resoconti_IV/IV_49_10111986.pdf" TargetMode="External"/><Relationship Id="rId3" Type="http://schemas.openxmlformats.org/officeDocument/2006/relationships/hyperlink" Target="https://www.consiglioregionale.calabria.it/amministrazione_trasparente/documenti/Performance/2025/Progetto_obiettivo/Resoconti_IV/IV_01_17061985.pdf" TargetMode="External"/><Relationship Id="rId12" Type="http://schemas.openxmlformats.org/officeDocument/2006/relationships/hyperlink" Target="https://www.consiglioregionale.calabria.it/amministrazione_trasparente/documenti/Performance/2025/Progetto_obiettivo/Resoconti_IV/IV_10_08111985.pdf" TargetMode="External"/><Relationship Id="rId17" Type="http://schemas.openxmlformats.org/officeDocument/2006/relationships/hyperlink" Target="https://www.consiglioregionale.calabria.it/amministrazione_trasparente/documenti/Performance/2025/Progetto_obiettivo/Resoconti_IV/IV_15_18121985.pdf" TargetMode="External"/><Relationship Id="rId25" Type="http://schemas.openxmlformats.org/officeDocument/2006/relationships/hyperlink" Target="https://www.consiglioregionale.calabria.it/amministrazione_trasparente/documenti/Performance/2025/Progetto_obiettivo/Resoconti_IV/IV_23_05031986.pdf" TargetMode="External"/><Relationship Id="rId33" Type="http://schemas.openxmlformats.org/officeDocument/2006/relationships/hyperlink" Target="https://www.consiglioregionale.calabria.it/amministrazione_trasparente/documenti/Performance/2025/Progetto_obiettivo/Resoconti_IV/IV_31_03061986.pdf" TargetMode="External"/><Relationship Id="rId38" Type="http://schemas.openxmlformats.org/officeDocument/2006/relationships/hyperlink" Target="https://www.consiglioregionale.calabria.it/amministrazione_trasparente/documenti/Performance/2025/Progetto_obiettivo/Resoconti_IV/IV_36_27061986.pdf" TargetMode="External"/><Relationship Id="rId46" Type="http://schemas.openxmlformats.org/officeDocument/2006/relationships/hyperlink" Target="https://www.consiglioregionale.calabria.it/amministrazione_trasparente/documenti/Performance/2025/Progetto_obiettivo/Resoconti_IV/IV_44_08101986.pdf" TargetMode="External"/><Relationship Id="rId59" Type="http://schemas.openxmlformats.org/officeDocument/2006/relationships/hyperlink" Target="https://www.consiglioregionale.calabria.it/amministrazione_trasparente/documenti/Performance/2025/Progetto_obiettivo/Resoconti_IV/IV_57_17021987.pdf" TargetMode="External"/><Relationship Id="rId67" Type="http://schemas.openxmlformats.org/officeDocument/2006/relationships/hyperlink" Target="https://www.consiglioregionale.calabria.it/amministrazione_trasparente/documenti/Performance/2025/Progetto_obiettivo/Resoconti_IV/IV_65_19051987.pdf" TargetMode="External"/><Relationship Id="rId20" Type="http://schemas.openxmlformats.org/officeDocument/2006/relationships/hyperlink" Target="https://www.consiglioregionale.calabria.it/amministrazione_trasparente/documenti/Performance/2025/Progetto_obiettivo/Resoconti_IV/IV_18_22011986.pdf" TargetMode="External"/><Relationship Id="rId41" Type="http://schemas.openxmlformats.org/officeDocument/2006/relationships/hyperlink" Target="https://www.consiglioregionale.calabria.it/amministrazione_trasparente/documenti/Performance/2025/Progetto_obiettivo/Resoconti_IV/IV_39_23071986.pdf" TargetMode="External"/><Relationship Id="rId54" Type="http://schemas.openxmlformats.org/officeDocument/2006/relationships/hyperlink" Target="https://www.consiglioregionale.calabria.it/amministrazione_trasparente/documenti/Performance/2025/Progetto_obiettivo/Resoconti_IV/IV_52%20_11121986.pdf" TargetMode="External"/><Relationship Id="rId62" Type="http://schemas.openxmlformats.org/officeDocument/2006/relationships/hyperlink" Target="https://www.consiglioregionale.calabria.it/amministrazione_trasparente/documenti/Performance/2025/Progetto_obiettivo/Resoconti_IV/IV_60_18031987.pdf" TargetMode="External"/><Relationship Id="rId70" Type="http://schemas.openxmlformats.org/officeDocument/2006/relationships/hyperlink" Target="https://www.consiglioregionale.calabria.it/amministrazione_trasparente/documenti/Performance/2025/Progetto_obiettivo/Resoconti_IV/IV_68_18061987.pdf" TargetMode="External"/><Relationship Id="rId1" Type="http://schemas.openxmlformats.org/officeDocument/2006/relationships/slideLayout" Target="../slideLayouts/slideLayout10.xml"/><Relationship Id="rId6" Type="http://schemas.openxmlformats.org/officeDocument/2006/relationships/hyperlink" Target="https://www.consiglioregionale.calabria.it/amministrazione_trasparente/documenti/Performance/2025/Progetto_obiettivo/Resoconti_IV/IV_04_07081985.pdf" TargetMode="External"/><Relationship Id="rId15" Type="http://schemas.openxmlformats.org/officeDocument/2006/relationships/hyperlink" Target="https://www.consiglioregionale.calabria.it/amministrazione_trasparente/documenti/Performance/2025/Progetto_obiettivo/Resoconti_IV/IV_13_10121985.pdf" TargetMode="External"/><Relationship Id="rId23" Type="http://schemas.openxmlformats.org/officeDocument/2006/relationships/hyperlink" Target="https://www.consiglioregionale.calabria.it/amministrazione_trasparente/documenti/Performance/2025/Progetto_obiettivo/Resoconti_IV/IV_21_18021986.pdf" TargetMode="External"/><Relationship Id="rId28" Type="http://schemas.openxmlformats.org/officeDocument/2006/relationships/hyperlink" Target="https://www.consiglioregionale.calabria.it/amministrazione_trasparente/documenti/Performance/2025/Progetto_obiettivo/Resoconti_IV/IV_26_03041986.pdf" TargetMode="External"/><Relationship Id="rId36" Type="http://schemas.openxmlformats.org/officeDocument/2006/relationships/hyperlink" Target="https://www.consiglioregionale.calabria.it/amministrazione_trasparente/documenti/Performance/2025/Progetto_obiettivo/Resoconti_IV/IV_34_18061986.pdf" TargetMode="External"/><Relationship Id="rId49" Type="http://schemas.openxmlformats.org/officeDocument/2006/relationships/hyperlink" Target="https://www.consiglioregionale.calabria.it/amministrazione_trasparente/documenti/Performance/2025/Progetto_obiettivo/Resoconti_IV/IV_47_05111986.pdf" TargetMode="External"/><Relationship Id="rId57" Type="http://schemas.openxmlformats.org/officeDocument/2006/relationships/hyperlink" Target="https://www.consiglioregionale.calabria.it/amministrazione_trasparente/documenti/Performance/2025/Progetto_obiettivo/Resoconti_IV/IV_55_27011987.pdf" TargetMode="External"/><Relationship Id="rId10" Type="http://schemas.openxmlformats.org/officeDocument/2006/relationships/hyperlink" Target="https://www.consiglioregionale.calabria.it/amministrazione_trasparente/documenti/Performance/2025/Progetto_obiettivo/Resoconti_IV/IV_08_24101985.pdf" TargetMode="External"/><Relationship Id="rId31" Type="http://schemas.openxmlformats.org/officeDocument/2006/relationships/hyperlink" Target="https://www.consiglioregionale.calabria.it/amministrazione_trasparente/documenti/Performance/2025/Progetto_obiettivo/Resoconti_IV/IV_29_14051986.pdf" TargetMode="External"/><Relationship Id="rId44" Type="http://schemas.openxmlformats.org/officeDocument/2006/relationships/hyperlink" Target="https://www.consiglioregionale.calabria.it/amministrazione_trasparente/documenti/Performance/2025/Progetto_obiettivo/Resoconti_IV/IV_42_20091986.pdf" TargetMode="External"/><Relationship Id="rId52" Type="http://schemas.openxmlformats.org/officeDocument/2006/relationships/hyperlink" Target="https://www.consiglioregionale.calabria.it/amministrazione_trasparente/documenti/Performance/2025/Progetto_obiettivo/Resoconti_IV/IV_50_13111986.pdf" TargetMode="External"/><Relationship Id="rId60" Type="http://schemas.openxmlformats.org/officeDocument/2006/relationships/hyperlink" Target="https://www.consiglioregionale.calabria.it/amministrazione_trasparente/documenti/Performance/2025/Progetto_obiettivo/Resoconti_IV/IV_58_05031987.pdf" TargetMode="External"/><Relationship Id="rId65" Type="http://schemas.openxmlformats.org/officeDocument/2006/relationships/hyperlink" Target="https://www.consiglioregionale.calabria.it/amministrazione_trasparente/documenti/Performance/2025/Progetto_obiettivo/Resoconti_IV/IV_63_15041987.pdf" TargetMode="External"/><Relationship Id="rId4" Type="http://schemas.openxmlformats.org/officeDocument/2006/relationships/hyperlink" Target="https://www.consiglioregionale.calabria.it/amministrazione_trasparente/documenti/Performance/2025/Progetto_obiettivo/Resoconti_IV/IV_02_08071985.pdf" TargetMode="External"/><Relationship Id="rId9" Type="http://schemas.openxmlformats.org/officeDocument/2006/relationships/hyperlink" Target="https://www.consiglioregionale.calabria.it/amministrazione_trasparente/documenti/Performance/2025/Progetto_obiettivo/Resoconti_IV/IV_07_08101985.pdf" TargetMode="External"/><Relationship Id="rId13" Type="http://schemas.openxmlformats.org/officeDocument/2006/relationships/hyperlink" Target="https://www.consiglioregionale.calabria.it/amministrazione_trasparente/documenti/Performance/2025/Progetto_obiettivo/Resoconti_IV/IV_11_27111985.pdf" TargetMode="External"/><Relationship Id="rId18" Type="http://schemas.openxmlformats.org/officeDocument/2006/relationships/hyperlink" Target="https://www.consiglioregionale.calabria.it/amministrazione_trasparente/documenti/Performance/2025/Progetto_obiettivo/Resoconti_IV/IV_16_20011986.pdf" TargetMode="External"/><Relationship Id="rId39" Type="http://schemas.openxmlformats.org/officeDocument/2006/relationships/hyperlink" Target="https://www.consiglioregionale.calabria.it/amministrazione_trasparente/documenti/Performance/2025/Progetto_obiettivo/Resoconti_IV/IV_37_04071986.pdf" TargetMode="External"/><Relationship Id="rId34" Type="http://schemas.openxmlformats.org/officeDocument/2006/relationships/hyperlink" Target="https://www.consiglioregionale.calabria.it/amministrazione_trasparente/documenti/Performance/2025/Progetto_obiettivo/Resoconti_IV/IV_32_04061986.pdf" TargetMode="External"/><Relationship Id="rId50" Type="http://schemas.openxmlformats.org/officeDocument/2006/relationships/hyperlink" Target="https://www.consiglioregionale.calabria.it/amministrazione_trasparente/documenti/Performance/2025/Progetto_obiettivo/Resoconti_IV/IV_48_07111986.pdf" TargetMode="External"/><Relationship Id="rId55" Type="http://schemas.openxmlformats.org/officeDocument/2006/relationships/hyperlink" Target="https://www.consiglioregionale.calabria.it/amministrazione_trasparente/documenti/Performance/2025/Progetto_obiettivo/Resoconti_IV/IV_53%20_1812198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Titolo 3">
            <a:extLst>
              <a:ext uri="{FF2B5EF4-FFF2-40B4-BE49-F238E27FC236}">
                <a16:creationId xmlns:a16="http://schemas.microsoft.com/office/drawing/2014/main" id="{10047101-8D42-6100-9CEA-AEC0FAEAB606}"/>
              </a:ext>
            </a:extLst>
          </p:cNvPr>
          <p:cNvSpPr>
            <a:spLocks noGrp="1"/>
          </p:cNvSpPr>
          <p:nvPr>
            <p:ph type="ctrTitle"/>
          </p:nvPr>
        </p:nvSpPr>
        <p:spPr>
          <a:xfrm>
            <a:off x="1507066" y="999460"/>
            <a:ext cx="5698067" cy="4479852"/>
          </a:xfrm>
        </p:spPr>
        <p:txBody>
          <a:bodyPr vert="horz" lIns="91440" tIns="45720" rIns="91440" bIns="45720" rtlCol="0" anchor="ctr">
            <a:normAutofit/>
          </a:bodyPr>
          <a:lstStyle>
            <a:defPPr>
              <a:defRPr lang="it-IT"/>
            </a:defPPr>
          </a:lstStyle>
          <a:p>
            <a:r>
              <a:rPr lang="it-IT" noProof="0"/>
              <a:t>Progetto obiettivo </a:t>
            </a:r>
            <a:br>
              <a:rPr lang="it-IT" noProof="0"/>
            </a:br>
            <a:r>
              <a:rPr lang="it-IT" noProof="0"/>
              <a:t>anno 2025</a:t>
            </a:r>
          </a:p>
        </p:txBody>
      </p:sp>
      <p:sp>
        <p:nvSpPr>
          <p:cNvPr id="2" name="Sottotitolo 1">
            <a:extLst>
              <a:ext uri="{FF2B5EF4-FFF2-40B4-BE49-F238E27FC236}">
                <a16:creationId xmlns:a16="http://schemas.microsoft.com/office/drawing/2014/main" id="{B49DE61D-4259-1123-780B-1E6544170196}"/>
              </a:ext>
            </a:extLst>
          </p:cNvPr>
          <p:cNvSpPr>
            <a:spLocks noGrp="1"/>
          </p:cNvSpPr>
          <p:nvPr>
            <p:ph type="subTitle" idx="1"/>
          </p:nvPr>
        </p:nvSpPr>
        <p:spPr>
          <a:xfrm>
            <a:off x="7871971" y="999460"/>
            <a:ext cx="3123620" cy="4479852"/>
          </a:xfrm>
        </p:spPr>
        <p:txBody>
          <a:bodyPr anchor="ctr">
            <a:normAutofit/>
          </a:bodyPr>
          <a:lstStyle/>
          <a:p>
            <a:pPr algn="l"/>
            <a:r>
              <a:rPr lang="it-IT" i="1" noProof="0"/>
              <a:t>“Prosecuzione delle attività di digitalizzazione delle risorse documentali individuate negli archivi del Consiglio regionale e nei fondi del Polo culturale “Mattia Preti” per garantirne la conservazione e potenziarne la fruibilità interna ed esterna”</a:t>
            </a:r>
            <a:endParaRPr lang="it-IT" noProof="0"/>
          </a:p>
        </p:txBody>
      </p:sp>
      <p:sp>
        <p:nvSpPr>
          <p:cNvPr id="64" name="Isosceles Triangle 63">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cxnSp>
        <p:nvCxnSpPr>
          <p:cNvPr id="66" name="Straight Connector 65">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68" name="Isosceles Triangle 67">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pic>
        <p:nvPicPr>
          <p:cNvPr id="3" name="Immagine 2" descr="Logo Regione Calabria">
            <a:extLst>
              <a:ext uri="{FF2B5EF4-FFF2-40B4-BE49-F238E27FC236}">
                <a16:creationId xmlns:a16="http://schemas.microsoft.com/office/drawing/2014/main" id="{786F7840-3299-A6C8-FF41-251D98A60753}"/>
              </a:ext>
            </a:extLst>
          </p:cNvPr>
          <p:cNvPicPr/>
          <p:nvPr/>
        </p:nvPicPr>
        <p:blipFill>
          <a:blip r:embed="rId3"/>
          <a:stretch>
            <a:fillRect/>
          </a:stretch>
        </p:blipFill>
        <p:spPr>
          <a:xfrm>
            <a:off x="9423779" y="270381"/>
            <a:ext cx="2133600" cy="514350"/>
          </a:xfrm>
          <a:prstGeom prst="rect">
            <a:avLst/>
          </a:prstGeom>
        </p:spPr>
      </p:pic>
    </p:spTree>
    <p:extLst>
      <p:ext uri="{BB962C8B-B14F-4D97-AF65-F5344CB8AC3E}">
        <p14:creationId xmlns:p14="http://schemas.microsoft.com/office/powerpoint/2010/main" val="20830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1189BB-CB17-320A-D8FD-B4CF6B85E4C9}"/>
            </a:ext>
          </a:extLst>
        </p:cNvPr>
        <p:cNvGrpSpPr/>
        <p:nvPr/>
      </p:nvGrpSpPr>
      <p:grpSpPr>
        <a:xfrm>
          <a:off x="0" y="0"/>
          <a:ext cx="0" cy="0"/>
          <a:chOff x="0" y="0"/>
          <a:chExt cx="0" cy="0"/>
        </a:xfrm>
      </p:grpSpPr>
      <p:sp useBgFill="1">
        <p:nvSpPr>
          <p:cNvPr id="100" name="Rectangle 11">
            <a:extLst>
              <a:ext uri="{FF2B5EF4-FFF2-40B4-BE49-F238E27FC236}">
                <a16:creationId xmlns:a16="http://schemas.microsoft.com/office/drawing/2014/main" id="{C53F9C27-A787-A7D0-3793-97FBFFA08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99CD0FD2-6AC5-8573-135E-AF5D39D475A5}"/>
              </a:ext>
            </a:extLst>
          </p:cNvPr>
          <p:cNvSpPr>
            <a:spLocks noGrp="1"/>
          </p:cNvSpPr>
          <p:nvPr>
            <p:ph type="title"/>
          </p:nvPr>
        </p:nvSpPr>
        <p:spPr>
          <a:xfrm>
            <a:off x="439834" y="588434"/>
            <a:ext cx="9985807" cy="976869"/>
          </a:xfrm>
        </p:spPr>
        <p:txBody>
          <a:bodyPr>
            <a:noAutofit/>
          </a:bodyPr>
          <a:lstStyle/>
          <a:p>
            <a:r>
              <a:rPr lang="it-IT" sz="4800" dirty="0"/>
              <a:t>Suggerimenti finali e considerazioni</a:t>
            </a:r>
          </a:p>
        </p:txBody>
      </p:sp>
      <p:sp>
        <p:nvSpPr>
          <p:cNvPr id="101" name="Isosceles Triangle 13">
            <a:extLst>
              <a:ext uri="{FF2B5EF4-FFF2-40B4-BE49-F238E27FC236}">
                <a16:creationId xmlns:a16="http://schemas.microsoft.com/office/drawing/2014/main" id="{0873360A-AF13-7A2D-BA87-0DCDECF87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2" name="Isosceles Triangle 15">
            <a:extLst>
              <a:ext uri="{FF2B5EF4-FFF2-40B4-BE49-F238E27FC236}">
                <a16:creationId xmlns:a16="http://schemas.microsoft.com/office/drawing/2014/main" id="{8DF062A7-01D4-36B1-EC33-B366A375E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103" name="Straight Connector 17">
            <a:extLst>
              <a:ext uri="{FF2B5EF4-FFF2-40B4-BE49-F238E27FC236}">
                <a16:creationId xmlns:a16="http://schemas.microsoft.com/office/drawing/2014/main" id="{1860EC61-C814-B584-62C9-93D3E6F3E6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04" name="Straight Connector 19">
            <a:extLst>
              <a:ext uri="{FF2B5EF4-FFF2-40B4-BE49-F238E27FC236}">
                <a16:creationId xmlns:a16="http://schemas.microsoft.com/office/drawing/2014/main" id="{96952531-B8DC-BC20-243B-A62FDB003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5" name="Rectangle 27">
            <a:extLst>
              <a:ext uri="{FF2B5EF4-FFF2-40B4-BE49-F238E27FC236}">
                <a16:creationId xmlns:a16="http://schemas.microsoft.com/office/drawing/2014/main" id="{459FE1C2-F1B5-A450-B65B-920F53D2E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CasellaDiTesto 1">
            <a:extLst>
              <a:ext uri="{FF2B5EF4-FFF2-40B4-BE49-F238E27FC236}">
                <a16:creationId xmlns:a16="http://schemas.microsoft.com/office/drawing/2014/main" id="{5B5CE27C-F42E-151B-77ED-13935F750458}"/>
              </a:ext>
            </a:extLst>
          </p:cNvPr>
          <p:cNvSpPr txBox="1"/>
          <p:nvPr/>
        </p:nvSpPr>
        <p:spPr>
          <a:xfrm>
            <a:off x="224366" y="1812105"/>
            <a:ext cx="9257420" cy="341632"/>
          </a:xfrm>
          <a:prstGeom prst="rect">
            <a:avLst/>
          </a:prstGeom>
          <a:noFill/>
        </p:spPr>
        <p:txBody>
          <a:bodyPr wrap="square" rtlCol="0">
            <a:spAutoFit/>
          </a:bodyPr>
          <a:lstStyle/>
          <a:p>
            <a:pPr lvl="0" algn="just" fontAlgn="base">
              <a:lnSpc>
                <a:spcPct val="90000"/>
              </a:lnSpc>
            </a:pPr>
            <a:r>
              <a:rPr lang="it-IT" altLang="it-IT" dirty="0"/>
              <a:t>Si suggeriscono i seguenti focus per le attività future:</a:t>
            </a:r>
          </a:p>
        </p:txBody>
      </p:sp>
      <p:graphicFrame>
        <p:nvGraphicFramePr>
          <p:cNvPr id="108" name="CasellaDiTesto 5">
            <a:extLst>
              <a:ext uri="{FF2B5EF4-FFF2-40B4-BE49-F238E27FC236}">
                <a16:creationId xmlns:a16="http://schemas.microsoft.com/office/drawing/2014/main" id="{DF30CEAF-46DB-E6DB-8663-73ABF6CBC3F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8169918"/>
              </p:ext>
            </p:extLst>
          </p:nvPr>
        </p:nvGraphicFramePr>
        <p:xfrm>
          <a:off x="244444" y="2344848"/>
          <a:ext cx="11617356" cy="317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32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36DD44-B40A-827A-954B-2F8268B9A4EC}"/>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8B662FF1-F182-FA30-3542-F22151AD83AF}"/>
              </a:ext>
            </a:extLst>
          </p:cNvPr>
          <p:cNvSpPr>
            <a:spLocks noGrp="1"/>
          </p:cNvSpPr>
          <p:nvPr>
            <p:ph type="title"/>
          </p:nvPr>
        </p:nvSpPr>
        <p:spPr>
          <a:xfrm>
            <a:off x="677334" y="625929"/>
            <a:ext cx="8596668" cy="1320800"/>
          </a:xfrm>
        </p:spPr>
        <p:txBody>
          <a:bodyPr vert="horz" lIns="91440" tIns="45720" rIns="91440" bIns="45720" rtlCol="0" anchor="b">
            <a:normAutofit/>
          </a:bodyPr>
          <a:lstStyle>
            <a:defPPr>
              <a:defRPr lang="it-IT"/>
            </a:defPPr>
          </a:lstStyle>
          <a:p>
            <a:r>
              <a:rPr lang="it-IT" sz="5400" noProof="0"/>
              <a:t>L’obiettivo</a:t>
            </a:r>
          </a:p>
        </p:txBody>
      </p:sp>
      <p:sp>
        <p:nvSpPr>
          <p:cNvPr id="5" name="Segnaposto contenuto 4">
            <a:extLst>
              <a:ext uri="{FF2B5EF4-FFF2-40B4-BE49-F238E27FC236}">
                <a16:creationId xmlns:a16="http://schemas.microsoft.com/office/drawing/2014/main" id="{F7197B26-D4B6-08F0-90EC-4991DD62C475}"/>
              </a:ext>
            </a:extLst>
          </p:cNvPr>
          <p:cNvSpPr>
            <a:spLocks noGrp="1"/>
          </p:cNvSpPr>
          <p:nvPr>
            <p:ph idx="1"/>
          </p:nvPr>
        </p:nvSpPr>
        <p:spPr>
          <a:xfrm>
            <a:off x="677334" y="2111602"/>
            <a:ext cx="8596668" cy="3117581"/>
          </a:xfrm>
        </p:spPr>
        <p:txBody>
          <a:bodyPr>
            <a:normAutofit/>
          </a:bodyPr>
          <a:lstStyle/>
          <a:p>
            <a:pPr marL="0" indent="0">
              <a:buNone/>
            </a:pPr>
            <a:r>
              <a:rPr lang="it-IT" noProof="0"/>
              <a:t>Il Progetto obiettivo si inserisce nel più ampio quadro del Piano Integrato di Attività e Organizzazione (PIAO) del Consiglio regionale della Calabria triennio 2025 - 2027, collegandosi direttamente all'obiettivo generale di potenziare la gestione informatizzata dei processi interni e di incrementare il livello di digitalizzazione dei flussi documentali. L'iniziativa mira a creare valore pubblico, promuovendo la conoscibilità e la piena accessibilità alle attività dell'Ente e implementando i livelli di trasparenza. Il progetto, in continuità con le attività avviate negli anni precedenti, ha proseguito la digitalizzazione dei rimanenti volumi dei resoconti integrali delle sedute del Consiglio regionale della IV legislatura e la digitalizzazione della rivista «Il Serratore», un'importante raccolta del fondo emeroteca del Polo culturale “Mattia Preti”.</a:t>
            </a:r>
          </a:p>
        </p:txBody>
      </p:sp>
    </p:spTree>
    <p:extLst>
      <p:ext uri="{BB962C8B-B14F-4D97-AF65-F5344CB8AC3E}">
        <p14:creationId xmlns:p14="http://schemas.microsoft.com/office/powerpoint/2010/main" val="312694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A0330-4A68-691E-7E54-B7B29F49E058}"/>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9D02273E-DB7E-C9A4-691B-C78E82E8D7CF}"/>
              </a:ext>
            </a:extLst>
          </p:cNvPr>
          <p:cNvSpPr>
            <a:spLocks noGrp="1"/>
          </p:cNvSpPr>
          <p:nvPr>
            <p:ph type="title"/>
          </p:nvPr>
        </p:nvSpPr>
        <p:spPr>
          <a:xfrm>
            <a:off x="532479" y="209469"/>
            <a:ext cx="8596668" cy="1320800"/>
          </a:xfrm>
        </p:spPr>
        <p:txBody>
          <a:bodyPr vert="horz" lIns="91440" tIns="45720" rIns="91440" bIns="45720" rtlCol="0" anchor="b">
            <a:normAutofit/>
          </a:bodyPr>
          <a:lstStyle>
            <a:defPPr>
              <a:defRPr lang="it-IT"/>
            </a:defPPr>
          </a:lstStyle>
          <a:p>
            <a:r>
              <a:rPr lang="it-IT" sz="5400" noProof="0"/>
              <a:t>La conservazione</a:t>
            </a:r>
          </a:p>
        </p:txBody>
      </p:sp>
      <p:sp>
        <p:nvSpPr>
          <p:cNvPr id="5" name="Segnaposto contenuto 4">
            <a:extLst>
              <a:ext uri="{FF2B5EF4-FFF2-40B4-BE49-F238E27FC236}">
                <a16:creationId xmlns:a16="http://schemas.microsoft.com/office/drawing/2014/main" id="{BF2B590B-BEEA-081E-D4AB-7208CA42DC40}"/>
              </a:ext>
            </a:extLst>
          </p:cNvPr>
          <p:cNvSpPr>
            <a:spLocks noGrp="1"/>
          </p:cNvSpPr>
          <p:nvPr>
            <p:ph idx="1"/>
          </p:nvPr>
        </p:nvSpPr>
        <p:spPr>
          <a:xfrm>
            <a:off x="414784" y="1946729"/>
            <a:ext cx="9897114" cy="3880773"/>
          </a:xfrm>
        </p:spPr>
        <p:txBody>
          <a:bodyPr>
            <a:normAutofit fontScale="92500"/>
          </a:bodyPr>
          <a:lstStyle/>
          <a:p>
            <a:r>
              <a:rPr lang="it-IT" noProof="0"/>
              <a:t>La conservazione e la fruibilità delle risorse documentali, i fascicoli digitalizzati della rivista saranno consultabili, in ossequio alla normativa sul diritto di autore, esclusivamente presso i computer della sala lettura del Polo culturale e solo su richiesta dell’utenza, così come avviene per la consultazione di qualsiasi rivista in formato cartaceo. Da tali postazioni sarà possibile, linkando sugli indici della rivista, visionare i contenuti di interesse ed estrarne copia, effettuare specifiche ricerche per parola chiave. Accedendo, inoltre, dal sito istituzionale all’apposita sezione web del Polo culturale (creata in attuazione del progetto obiettivo 2022 e dedicata alle riviste digitalizzate) si potrà – da remoto – usufruire di un’anteprima del contenuto della rivista attraverso la consultazione degli indici della stessa. </a:t>
            </a:r>
          </a:p>
          <a:p>
            <a:r>
              <a:rPr lang="it-IT" noProof="0"/>
              <a:t>Anche i resoconti integrali digitalizzati, in attesa della loro collocazione nell’apposita sezione del sito del Consiglio regionale, potranno essere consultati presso le postazioni multimediali del Polo culturale. In ogni caso gli stessi saranno reperibili, unitamente agli output del presente progetto obiettivo, in Amministrazione Trasparente nella sezione appositamente creata dedicata ai risultati degli obiettivi di </a:t>
            </a:r>
            <a:r>
              <a:rPr lang="it-IT" i="1" noProof="0"/>
              <a:t>Performance. </a:t>
            </a:r>
            <a:r>
              <a:rPr lang="it-IT" noProof="0"/>
              <a:t>	</a:t>
            </a:r>
          </a:p>
          <a:p>
            <a:pPr marL="0" indent="0">
              <a:buNone/>
            </a:pPr>
            <a:endParaRPr lang="it-IT" noProof="0"/>
          </a:p>
        </p:txBody>
      </p:sp>
    </p:spTree>
    <p:extLst>
      <p:ext uri="{BB962C8B-B14F-4D97-AF65-F5344CB8AC3E}">
        <p14:creationId xmlns:p14="http://schemas.microsoft.com/office/powerpoint/2010/main" val="174109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 name="Titolo 1">
            <a:extLst>
              <a:ext uri="{FF2B5EF4-FFF2-40B4-BE49-F238E27FC236}">
                <a16:creationId xmlns:a16="http://schemas.microsoft.com/office/drawing/2014/main" id="{9635F5E3-2B1C-7C0A-8581-67A9052D13AA}"/>
              </a:ext>
            </a:extLst>
          </p:cNvPr>
          <p:cNvSpPr>
            <a:spLocks noGrp="1"/>
          </p:cNvSpPr>
          <p:nvPr>
            <p:ph type="title"/>
          </p:nvPr>
        </p:nvSpPr>
        <p:spPr>
          <a:xfrm>
            <a:off x="1286933" y="609600"/>
            <a:ext cx="10197494" cy="1099457"/>
          </a:xfrm>
        </p:spPr>
        <p:txBody>
          <a:bodyPr vert="horz" lIns="91440" tIns="45720" rIns="91440" bIns="45720" rtlCol="0" anchor="t">
            <a:normAutofit/>
          </a:bodyPr>
          <a:lstStyle>
            <a:defPPr>
              <a:defRPr lang="it-IT"/>
            </a:defPPr>
          </a:lstStyle>
          <a:p>
            <a:pPr algn="l"/>
            <a:r>
              <a:rPr lang="it-IT" sz="5400" noProof="0"/>
              <a:t>Le fasi dell’obiettivo</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graphicFrame>
        <p:nvGraphicFramePr>
          <p:cNvPr id="5" name="Segnaposto contenuto 2" descr="Tabella fasi obiettivo">
            <a:extLst>
              <a:ext uri="{FF2B5EF4-FFF2-40B4-BE49-F238E27FC236}">
                <a16:creationId xmlns:a16="http://schemas.microsoft.com/office/drawing/2014/main" id="{55F3863B-0ABB-5B6D-2D61-1848FF319608}"/>
              </a:ext>
            </a:extLst>
          </p:cNvPr>
          <p:cNvGraphicFramePr>
            <a:graphicFrameLocks noGrp="1"/>
          </p:cNvGraphicFramePr>
          <p:nvPr>
            <p:ph sz="half" idx="14"/>
            <p:extLst>
              <p:ext uri="{D42A27DB-BD31-4B8C-83A1-F6EECF244321}">
                <p14:modId xmlns:p14="http://schemas.microsoft.com/office/powerpoint/2010/main" val="133458107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46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 name="Group 244">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6" name="Straight Connector 245">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8"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49"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0" name="Isosceles Triangle 249">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1"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2"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3"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4" name="Isosceles Triangle 253">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55" name="Isosceles Triangle 254">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grpSp>
      <p:sp useBgFill="1">
        <p:nvSpPr>
          <p:cNvPr id="257" name="Rectangle 25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 name="Titolo 1">
            <a:extLst>
              <a:ext uri="{FF2B5EF4-FFF2-40B4-BE49-F238E27FC236}">
                <a16:creationId xmlns:a16="http://schemas.microsoft.com/office/drawing/2014/main" id="{954ABE40-AA00-F366-A36A-B3F1AADBF025}"/>
              </a:ext>
            </a:extLst>
          </p:cNvPr>
          <p:cNvSpPr>
            <a:spLocks noGrp="1"/>
          </p:cNvSpPr>
          <p:nvPr>
            <p:ph type="ctrTitle"/>
          </p:nvPr>
        </p:nvSpPr>
        <p:spPr>
          <a:xfrm>
            <a:off x="271606" y="1179151"/>
            <a:ext cx="4072990" cy="4463889"/>
          </a:xfrm>
        </p:spPr>
        <p:txBody>
          <a:bodyPr vert="horz" lIns="91440" tIns="45720" rIns="91440" bIns="45720" rtlCol="0" anchor="ctr">
            <a:normAutofit/>
          </a:bodyPr>
          <a:lstStyle>
            <a:defPPr>
              <a:defRPr lang="it-IT"/>
            </a:defPPr>
          </a:lstStyle>
          <a:p>
            <a:r>
              <a:rPr lang="it-IT" sz="5400" noProof="0"/>
              <a:t>Le risorse documentali individuate</a:t>
            </a:r>
          </a:p>
        </p:txBody>
      </p:sp>
      <p:sp>
        <p:nvSpPr>
          <p:cNvPr id="259" name="Isosceles Triangle 25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cxnSp>
        <p:nvCxnSpPr>
          <p:cNvPr id="261" name="Straight Connector 26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ottotitolo 10">
            <a:extLst>
              <a:ext uri="{FF2B5EF4-FFF2-40B4-BE49-F238E27FC236}">
                <a16:creationId xmlns:a16="http://schemas.microsoft.com/office/drawing/2014/main" id="{F4583933-95EE-13B0-55ED-7B10E3D3867E}"/>
              </a:ext>
            </a:extLst>
          </p:cNvPr>
          <p:cNvSpPr>
            <a:spLocks noGrp="1"/>
          </p:cNvSpPr>
          <p:nvPr>
            <p:ph type="subTitle" idx="1"/>
          </p:nvPr>
        </p:nvSpPr>
        <p:spPr>
          <a:xfrm>
            <a:off x="4978918" y="1109145"/>
            <a:ext cx="6341016" cy="4603900"/>
          </a:xfrm>
        </p:spPr>
        <p:txBody>
          <a:bodyPr vert="horz" lIns="91440" tIns="45720" rIns="91440" bIns="45720" rtlCol="0" anchor="ctr">
            <a:normAutofit/>
          </a:bodyPr>
          <a:lstStyle>
            <a:defPPr>
              <a:defRPr lang="it-IT"/>
            </a:defPPr>
          </a:lstStyle>
          <a:p>
            <a:pPr>
              <a:buFont typeface="Wingdings 3" charset="2"/>
              <a:buChar char=""/>
            </a:pPr>
            <a:r>
              <a:rPr lang="it-IT" noProof="0" dirty="0">
                <a:hlinkClick r:id="rId3" action="ppaction://hlinksldjump"/>
              </a:rPr>
              <a:t>I resoconti integrali IV Legislatura</a:t>
            </a:r>
            <a:endParaRPr lang="it-IT" noProof="0" dirty="0"/>
          </a:p>
          <a:p>
            <a:pPr>
              <a:buFont typeface="Wingdings 3" charset="2"/>
              <a:buChar char=""/>
            </a:pPr>
            <a:r>
              <a:rPr lang="it-IT" noProof="0" dirty="0"/>
              <a:t> </a:t>
            </a:r>
            <a:r>
              <a:rPr lang="it-IT" noProof="0" dirty="0">
                <a:hlinkClick r:id="rId4" action="ppaction://hlinksldjump"/>
              </a:rPr>
              <a:t>La rivista “Il Serratore”</a:t>
            </a:r>
            <a:endParaRPr lang="it-IT" noProof="0" dirty="0"/>
          </a:p>
          <a:p>
            <a:pPr>
              <a:buFont typeface="Wingdings 3" charset="2"/>
              <a:buChar char=""/>
            </a:pPr>
            <a:endParaRPr lang="it-IT" noProof="0" dirty="0"/>
          </a:p>
          <a:p>
            <a:pPr>
              <a:buFont typeface="Wingdings 3" charset="2"/>
              <a:buChar char=""/>
            </a:pPr>
            <a:endParaRPr lang="it-IT" noProof="0" dirty="0"/>
          </a:p>
          <a:p>
            <a:pPr>
              <a:buFont typeface="Wingdings 3" charset="2"/>
              <a:buChar char=""/>
            </a:pPr>
            <a:endParaRPr lang="it-IT" noProof="0" dirty="0"/>
          </a:p>
        </p:txBody>
      </p:sp>
      <p:sp>
        <p:nvSpPr>
          <p:cNvPr id="263" name="Isosceles Triangle 26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Tree>
    <p:extLst>
      <p:ext uri="{BB962C8B-B14F-4D97-AF65-F5344CB8AC3E}">
        <p14:creationId xmlns:p14="http://schemas.microsoft.com/office/powerpoint/2010/main" val="10080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400"/>
                                        <p:tgtEl>
                                          <p:spTgt spid="11">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4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6" name="Group 34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4" name="Straight Connector 3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48" name="Isosceles Triangle 3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2" name="Isosceles Triangle 3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3" name="Isosceles Triangle 35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olo 1">
            <a:extLst>
              <a:ext uri="{FF2B5EF4-FFF2-40B4-BE49-F238E27FC236}">
                <a16:creationId xmlns:a16="http://schemas.microsoft.com/office/drawing/2014/main" id="{954ABE40-AA00-F366-A36A-B3F1AADBF025}"/>
              </a:ext>
            </a:extLst>
          </p:cNvPr>
          <p:cNvSpPr>
            <a:spLocks noGrp="1"/>
          </p:cNvSpPr>
          <p:nvPr>
            <p:ph type="ctrTitle"/>
          </p:nvPr>
        </p:nvSpPr>
        <p:spPr>
          <a:xfrm>
            <a:off x="1075026" y="4687552"/>
            <a:ext cx="9293465" cy="1096648"/>
          </a:xfrm>
        </p:spPr>
        <p:txBody>
          <a:bodyPr vert="horz" lIns="91440" tIns="45720" rIns="91440" bIns="45720" rtlCol="0" anchor="b">
            <a:normAutofit/>
          </a:bodyPr>
          <a:lstStyle>
            <a:defPPr>
              <a:defRPr lang="it-IT"/>
            </a:defPPr>
          </a:lstStyle>
          <a:p>
            <a:pPr>
              <a:lnSpc>
                <a:spcPct val="90000"/>
              </a:lnSpc>
            </a:pPr>
            <a:r>
              <a:rPr lang="it-IT" sz="2300" noProof="0"/>
              <a:t>Resoconti integrali delle sedute del Consiglio regionale IV legislatura </a:t>
            </a:r>
            <a:br>
              <a:rPr lang="it-IT" sz="2300" noProof="0"/>
            </a:br>
            <a:r>
              <a:rPr lang="it-IT" sz="2300" noProof="0"/>
              <a:t>(anni 1985 – 1987)</a:t>
            </a:r>
          </a:p>
        </p:txBody>
      </p:sp>
      <p:pic>
        <p:nvPicPr>
          <p:cNvPr id="267" name="Graphic 266" descr="foto volumi Resoconti">
            <a:extLst>
              <a:ext uri="{FF2B5EF4-FFF2-40B4-BE49-F238E27FC236}">
                <a16:creationId xmlns:a16="http://schemas.microsoft.com/office/drawing/2014/main" id="{EABBB8F2-4AA1-5D2F-0B89-94E63C0E0BE5}"/>
              </a:ext>
            </a:extLst>
          </p:cNvPr>
          <p:cNvPicPr>
            <a:picLocks noChangeAspect="1"/>
          </p:cNvPicPr>
          <p:nvPr/>
        </p:nvPicPr>
        <p:blipFill>
          <a:blip r:embed="rId3">
            <a:extLst>
              <a:ext uri="{28A0092B-C50C-407E-A947-70E740481C1C}">
                <a14:useLocalDpi xmlns:a14="http://schemas.microsoft.com/office/drawing/2010/main" val="0"/>
              </a:ext>
            </a:extLst>
          </a:blip>
          <a:srcRect t="25306" b="16215"/>
          <a:stretch>
            <a:fillRect/>
          </a:stretch>
        </p:blipFill>
        <p:spPr>
          <a:xfrm>
            <a:off x="948508" y="838202"/>
            <a:ext cx="8288033" cy="3635025"/>
          </a:xfrm>
          <a:prstGeom prst="rect">
            <a:avLst/>
          </a:prstGeom>
        </p:spPr>
      </p:pic>
    </p:spTree>
    <p:extLst>
      <p:ext uri="{BB962C8B-B14F-4D97-AF65-F5344CB8AC3E}">
        <p14:creationId xmlns:p14="http://schemas.microsoft.com/office/powerpoint/2010/main" val="29000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77CD2E-CDF4-9436-D809-44695C316609}"/>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E2EE819E-2D71-DD7A-1462-195229F3498D}"/>
              </a:ext>
            </a:extLst>
          </p:cNvPr>
          <p:cNvSpPr>
            <a:spLocks noGrp="1"/>
          </p:cNvSpPr>
          <p:nvPr>
            <p:ph type="title"/>
          </p:nvPr>
        </p:nvSpPr>
        <p:spPr>
          <a:xfrm>
            <a:off x="541533" y="254738"/>
            <a:ext cx="11535790" cy="1429208"/>
          </a:xfrm>
        </p:spPr>
        <p:txBody>
          <a:bodyPr>
            <a:noAutofit/>
          </a:bodyPr>
          <a:lstStyle/>
          <a:p>
            <a:r>
              <a:rPr lang="it-IT" noProof="0"/>
              <a:t>Resoconti integrali IV legislatura</a:t>
            </a:r>
          </a:p>
        </p:txBody>
      </p:sp>
      <p:graphicFrame>
        <p:nvGraphicFramePr>
          <p:cNvPr id="3" name="Segnaposto tabella 3">
            <a:extLst>
              <a:ext uri="{FF2B5EF4-FFF2-40B4-BE49-F238E27FC236}">
                <a16:creationId xmlns:a16="http://schemas.microsoft.com/office/drawing/2014/main" id="{DC686A99-8006-A808-DDA4-6F566292954D}"/>
              </a:ext>
            </a:extLst>
          </p:cNvPr>
          <p:cNvGraphicFramePr>
            <a:graphicFrameLocks/>
          </p:cNvGraphicFramePr>
          <p:nvPr>
            <p:extLst>
              <p:ext uri="{D42A27DB-BD31-4B8C-83A1-F6EECF244321}">
                <p14:modId xmlns:p14="http://schemas.microsoft.com/office/powerpoint/2010/main" val="2727752476"/>
              </p:ext>
            </p:extLst>
          </p:nvPr>
        </p:nvGraphicFramePr>
        <p:xfrm>
          <a:off x="541533" y="1801442"/>
          <a:ext cx="9941255" cy="3663821"/>
        </p:xfrm>
        <a:graphic>
          <a:graphicData uri="http://schemas.openxmlformats.org/drawingml/2006/table">
            <a:tbl>
              <a:tblPr firstRow="1" bandRow="1">
                <a:tableStyleId>{8A107856-5554-42FB-B03E-39F5DBC370BA}</a:tableStyleId>
              </a:tblPr>
              <a:tblGrid>
                <a:gridCol w="994126">
                  <a:extLst>
                    <a:ext uri="{9D8B030D-6E8A-4147-A177-3AD203B41FA5}">
                      <a16:colId xmlns:a16="http://schemas.microsoft.com/office/drawing/2014/main" val="2382218087"/>
                    </a:ext>
                  </a:extLst>
                </a:gridCol>
                <a:gridCol w="1012520">
                  <a:extLst>
                    <a:ext uri="{9D8B030D-6E8A-4147-A177-3AD203B41FA5}">
                      <a16:colId xmlns:a16="http://schemas.microsoft.com/office/drawing/2014/main" val="2190786552"/>
                    </a:ext>
                  </a:extLst>
                </a:gridCol>
                <a:gridCol w="975727">
                  <a:extLst>
                    <a:ext uri="{9D8B030D-6E8A-4147-A177-3AD203B41FA5}">
                      <a16:colId xmlns:a16="http://schemas.microsoft.com/office/drawing/2014/main" val="3777323739"/>
                    </a:ext>
                  </a:extLst>
                </a:gridCol>
                <a:gridCol w="994126">
                  <a:extLst>
                    <a:ext uri="{9D8B030D-6E8A-4147-A177-3AD203B41FA5}">
                      <a16:colId xmlns:a16="http://schemas.microsoft.com/office/drawing/2014/main" val="1540251763"/>
                    </a:ext>
                  </a:extLst>
                </a:gridCol>
                <a:gridCol w="994126">
                  <a:extLst>
                    <a:ext uri="{9D8B030D-6E8A-4147-A177-3AD203B41FA5}">
                      <a16:colId xmlns:a16="http://schemas.microsoft.com/office/drawing/2014/main" val="2163912976"/>
                    </a:ext>
                  </a:extLst>
                </a:gridCol>
                <a:gridCol w="994126">
                  <a:extLst>
                    <a:ext uri="{9D8B030D-6E8A-4147-A177-3AD203B41FA5}">
                      <a16:colId xmlns:a16="http://schemas.microsoft.com/office/drawing/2014/main" val="3523109766"/>
                    </a:ext>
                  </a:extLst>
                </a:gridCol>
                <a:gridCol w="994126">
                  <a:extLst>
                    <a:ext uri="{9D8B030D-6E8A-4147-A177-3AD203B41FA5}">
                      <a16:colId xmlns:a16="http://schemas.microsoft.com/office/drawing/2014/main" val="1494130677"/>
                    </a:ext>
                  </a:extLst>
                </a:gridCol>
                <a:gridCol w="994126">
                  <a:extLst>
                    <a:ext uri="{9D8B030D-6E8A-4147-A177-3AD203B41FA5}">
                      <a16:colId xmlns:a16="http://schemas.microsoft.com/office/drawing/2014/main" val="3953468724"/>
                    </a:ext>
                  </a:extLst>
                </a:gridCol>
                <a:gridCol w="994126">
                  <a:extLst>
                    <a:ext uri="{9D8B030D-6E8A-4147-A177-3AD203B41FA5}">
                      <a16:colId xmlns:a16="http://schemas.microsoft.com/office/drawing/2014/main" val="4277526474"/>
                    </a:ext>
                  </a:extLst>
                </a:gridCol>
                <a:gridCol w="994126">
                  <a:extLst>
                    <a:ext uri="{9D8B030D-6E8A-4147-A177-3AD203B41FA5}">
                      <a16:colId xmlns:a16="http://schemas.microsoft.com/office/drawing/2014/main" val="2438884888"/>
                    </a:ext>
                  </a:extLst>
                </a:gridCol>
              </a:tblGrid>
              <a:tr h="523403">
                <a:tc>
                  <a:txBody>
                    <a:bodyPr/>
                    <a:lstStyle>
                      <a:defPPr>
                        <a:defRPr lang="it-IT"/>
                      </a:defPPr>
                    </a:lstStyle>
                    <a:p>
                      <a:pPr algn="ctr" rtl="0"/>
                      <a:r>
                        <a:rPr lang="it-IT" sz="800" b="0" i="0" noProof="0"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IV_01_17061985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
                            <a:extLst>
                              <a:ext uri="{A12FA001-AC4F-418D-AE19-62706E023703}">
                                <ahyp:hlinkClr xmlns:ahyp="http://schemas.microsoft.com/office/drawing/2018/hyperlinkcolor" val="tx"/>
                              </a:ext>
                            </a:extLst>
                          </a:hlinkClick>
                        </a:rPr>
                        <a:t>IV_02_08071985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
                            <a:extLst>
                              <a:ext uri="{A12FA001-AC4F-418D-AE19-62706E023703}">
                                <ahyp:hlinkClr xmlns:ahyp="http://schemas.microsoft.com/office/drawing/2018/hyperlinkcolor" val="tx"/>
                              </a:ext>
                            </a:extLst>
                          </a:hlinkClick>
                        </a:rPr>
                        <a:t>IV_03_23071985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
                            <a:extLst>
                              <a:ext uri="{A12FA001-AC4F-418D-AE19-62706E023703}">
                                <ahyp:hlinkClr xmlns:ahyp="http://schemas.microsoft.com/office/drawing/2018/hyperlinkcolor" val="tx"/>
                              </a:ext>
                            </a:extLst>
                          </a:hlinkClick>
                        </a:rPr>
                        <a:t>IV_04_07081985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7">
                            <a:extLst>
                              <a:ext uri="{A12FA001-AC4F-418D-AE19-62706E023703}">
                                <ahyp:hlinkClr xmlns:ahyp="http://schemas.microsoft.com/office/drawing/2018/hyperlinkcolor" val="tx"/>
                              </a:ext>
                            </a:extLst>
                          </a:hlinkClick>
                        </a:rPr>
                        <a:t>IV_05_10091985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8">
                            <a:extLst>
                              <a:ext uri="{A12FA001-AC4F-418D-AE19-62706E023703}">
                                <ahyp:hlinkClr xmlns:ahyp="http://schemas.microsoft.com/office/drawing/2018/hyperlinkcolor" val="tx"/>
                              </a:ext>
                            </a:extLst>
                          </a:hlinkClick>
                        </a:rPr>
                        <a:t>IV_06_24091985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9">
                            <a:extLst>
                              <a:ext uri="{A12FA001-AC4F-418D-AE19-62706E023703}">
                                <ahyp:hlinkClr xmlns:ahyp="http://schemas.microsoft.com/office/drawing/2018/hyperlinkcolor" val="tx"/>
                              </a:ext>
                            </a:extLst>
                          </a:hlinkClick>
                        </a:rPr>
                        <a:t>IV_07_08101985</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10">
                            <a:extLst>
                              <a:ext uri="{A12FA001-AC4F-418D-AE19-62706E023703}">
                                <ahyp:hlinkClr xmlns:ahyp="http://schemas.microsoft.com/office/drawing/2018/hyperlinkcolor" val="tx"/>
                              </a:ext>
                            </a:extLst>
                          </a:hlinkClick>
                        </a:rPr>
                        <a:t>IV_08_24101985</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11">
                            <a:extLst>
                              <a:ext uri="{A12FA001-AC4F-418D-AE19-62706E023703}">
                                <ahyp:hlinkClr xmlns:ahyp="http://schemas.microsoft.com/office/drawing/2018/hyperlinkcolor" val="tx"/>
                              </a:ext>
                            </a:extLst>
                          </a:hlinkClick>
                        </a:rPr>
                        <a:t>IV_09_05111985</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12">
                            <a:extLst>
                              <a:ext uri="{A12FA001-AC4F-418D-AE19-62706E023703}">
                                <ahyp:hlinkClr xmlns:ahyp="http://schemas.microsoft.com/office/drawing/2018/hyperlinkcolor" val="tx"/>
                              </a:ext>
                            </a:extLst>
                          </a:hlinkClick>
                        </a:rPr>
                        <a:t>IV_10_08111985</a:t>
                      </a:r>
                      <a:endParaRPr lang="it-IT" sz="800" b="0" i="0" noProof="0" dirty="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2857107962"/>
                  </a:ext>
                </a:extLst>
              </a:tr>
              <a:tr h="523403">
                <a:tc>
                  <a:txBody>
                    <a:bodyPr/>
                    <a:lstStyle>
                      <a:defPPr>
                        <a:defRPr lang="it-IT"/>
                      </a:defPPr>
                    </a:lstStyle>
                    <a:p>
                      <a:pPr algn="ctr" rtl="0"/>
                      <a:r>
                        <a:rPr lang="it-IT" sz="800" b="0" i="0" noProof="0" dirty="0">
                          <a:solidFill>
                            <a:schemeClr val="accent1">
                              <a:lumMod val="50000"/>
                            </a:schemeClr>
                          </a:solidFill>
                          <a:latin typeface="+mn-lt"/>
                          <a:hlinkClick r:id="rId13">
                            <a:extLst>
                              <a:ext uri="{A12FA001-AC4F-418D-AE19-62706E023703}">
                                <ahyp:hlinkClr xmlns:ahyp="http://schemas.microsoft.com/office/drawing/2018/hyperlinkcolor" val="tx"/>
                              </a:ext>
                            </a:extLst>
                          </a:hlinkClick>
                        </a:rPr>
                        <a:t>IV_11_27111985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14">
                            <a:extLst>
                              <a:ext uri="{A12FA001-AC4F-418D-AE19-62706E023703}">
                                <ahyp:hlinkClr xmlns:ahyp="http://schemas.microsoft.com/office/drawing/2018/hyperlinkcolor" val="tx"/>
                              </a:ext>
                            </a:extLst>
                          </a:hlinkClick>
                        </a:rPr>
                        <a:t>IV_12_04121985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15">
                            <a:extLst>
                              <a:ext uri="{A12FA001-AC4F-418D-AE19-62706E023703}">
                                <ahyp:hlinkClr xmlns:ahyp="http://schemas.microsoft.com/office/drawing/2018/hyperlinkcolor" val="tx"/>
                              </a:ext>
                            </a:extLst>
                          </a:hlinkClick>
                        </a:rPr>
                        <a:t>IV_13_10121985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16">
                            <a:extLst>
                              <a:ext uri="{A12FA001-AC4F-418D-AE19-62706E023703}">
                                <ahyp:hlinkClr xmlns:ahyp="http://schemas.microsoft.com/office/drawing/2018/hyperlinkcolor" val="tx"/>
                              </a:ext>
                            </a:extLst>
                          </a:hlinkClick>
                        </a:rPr>
                        <a:t>IV_14_17121985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17">
                            <a:extLst>
                              <a:ext uri="{A12FA001-AC4F-418D-AE19-62706E023703}">
                                <ahyp:hlinkClr xmlns:ahyp="http://schemas.microsoft.com/office/drawing/2018/hyperlinkcolor" val="tx"/>
                              </a:ext>
                            </a:extLst>
                          </a:hlinkClick>
                        </a:rPr>
                        <a:t>IV_15_18121985</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18">
                            <a:extLst>
                              <a:ext uri="{A12FA001-AC4F-418D-AE19-62706E023703}">
                                <ahyp:hlinkClr xmlns:ahyp="http://schemas.microsoft.com/office/drawing/2018/hyperlinkcolor" val="tx"/>
                              </a:ext>
                            </a:extLst>
                          </a:hlinkClick>
                        </a:rPr>
                        <a:t>IV_16_20011986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19">
                            <a:extLst>
                              <a:ext uri="{A12FA001-AC4F-418D-AE19-62706E023703}">
                                <ahyp:hlinkClr xmlns:ahyp="http://schemas.microsoft.com/office/drawing/2018/hyperlinkcolor" val="tx"/>
                              </a:ext>
                            </a:extLst>
                          </a:hlinkClick>
                        </a:rPr>
                        <a:t>IV_17_21011986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20">
                            <a:extLst>
                              <a:ext uri="{A12FA001-AC4F-418D-AE19-62706E023703}">
                                <ahyp:hlinkClr xmlns:ahyp="http://schemas.microsoft.com/office/drawing/2018/hyperlinkcolor" val="tx"/>
                              </a:ext>
                            </a:extLst>
                          </a:hlinkClick>
                        </a:rPr>
                        <a:t>IV_18_22011986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21">
                            <a:extLst>
                              <a:ext uri="{A12FA001-AC4F-418D-AE19-62706E023703}">
                                <ahyp:hlinkClr xmlns:ahyp="http://schemas.microsoft.com/office/drawing/2018/hyperlinkcolor" val="tx"/>
                              </a:ext>
                            </a:extLst>
                          </a:hlinkClick>
                        </a:rPr>
                        <a:t>IV_19_04021986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22">
                            <a:extLst>
                              <a:ext uri="{A12FA001-AC4F-418D-AE19-62706E023703}">
                                <ahyp:hlinkClr xmlns:ahyp="http://schemas.microsoft.com/office/drawing/2018/hyperlinkcolor" val="tx"/>
                              </a:ext>
                            </a:extLst>
                          </a:hlinkClick>
                        </a:rPr>
                        <a:t>IV_20_05021986</a:t>
                      </a:r>
                      <a:endParaRPr lang="it-IT" sz="800" b="0" i="0" noProof="0" dirty="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1671386868"/>
                  </a:ext>
                </a:extLst>
              </a:tr>
              <a:tr h="523403">
                <a:tc>
                  <a:txBody>
                    <a:bodyPr/>
                    <a:lstStyle>
                      <a:defPPr>
                        <a:defRPr lang="it-IT"/>
                      </a:defPPr>
                    </a:lstStyle>
                    <a:p>
                      <a:pPr algn="ctr" rtl="0"/>
                      <a:r>
                        <a:rPr lang="it-IT" sz="800" b="0" i="0" noProof="0" dirty="0">
                          <a:solidFill>
                            <a:schemeClr val="accent1">
                              <a:lumMod val="50000"/>
                            </a:schemeClr>
                          </a:solidFill>
                          <a:latin typeface="+mn-lt"/>
                          <a:hlinkClick r:id="rId23">
                            <a:extLst>
                              <a:ext uri="{A12FA001-AC4F-418D-AE19-62706E023703}">
                                <ahyp:hlinkClr xmlns:ahyp="http://schemas.microsoft.com/office/drawing/2018/hyperlinkcolor" val="tx"/>
                              </a:ext>
                            </a:extLst>
                          </a:hlinkClick>
                        </a:rPr>
                        <a:t>IV_21_18021986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24">
                            <a:extLst>
                              <a:ext uri="{A12FA001-AC4F-418D-AE19-62706E023703}">
                                <ahyp:hlinkClr xmlns:ahyp="http://schemas.microsoft.com/office/drawing/2018/hyperlinkcolor" val="tx"/>
                              </a:ext>
                            </a:extLst>
                          </a:hlinkClick>
                        </a:rPr>
                        <a:t>IV_22_19021986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25">
                            <a:extLst>
                              <a:ext uri="{A12FA001-AC4F-418D-AE19-62706E023703}">
                                <ahyp:hlinkClr xmlns:ahyp="http://schemas.microsoft.com/office/drawing/2018/hyperlinkcolor" val="tx"/>
                              </a:ext>
                            </a:extLst>
                          </a:hlinkClick>
                        </a:rPr>
                        <a:t>IV_23_05031986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26">
                            <a:extLst>
                              <a:ext uri="{A12FA001-AC4F-418D-AE19-62706E023703}">
                                <ahyp:hlinkClr xmlns:ahyp="http://schemas.microsoft.com/office/drawing/2018/hyperlinkcolor" val="tx"/>
                              </a:ext>
                            </a:extLst>
                          </a:hlinkClick>
                        </a:rPr>
                        <a:t>IV_24_18031986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27">
                            <a:extLst>
                              <a:ext uri="{A12FA001-AC4F-418D-AE19-62706E023703}">
                                <ahyp:hlinkClr xmlns:ahyp="http://schemas.microsoft.com/office/drawing/2018/hyperlinkcolor" val="tx"/>
                              </a:ext>
                            </a:extLst>
                          </a:hlinkClick>
                        </a:rPr>
                        <a:t>IV_25_19031986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28">
                            <a:extLst>
                              <a:ext uri="{A12FA001-AC4F-418D-AE19-62706E023703}">
                                <ahyp:hlinkClr xmlns:ahyp="http://schemas.microsoft.com/office/drawing/2018/hyperlinkcolor" val="tx"/>
                              </a:ext>
                            </a:extLst>
                          </a:hlinkClick>
                        </a:rPr>
                        <a:t>IV_26_03041986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29">
                            <a:extLst>
                              <a:ext uri="{A12FA001-AC4F-418D-AE19-62706E023703}">
                                <ahyp:hlinkClr xmlns:ahyp="http://schemas.microsoft.com/office/drawing/2018/hyperlinkcolor" val="tx"/>
                              </a:ext>
                            </a:extLst>
                          </a:hlinkClick>
                        </a:rPr>
                        <a:t>IV_27_29041986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30">
                            <a:extLst>
                              <a:ext uri="{A12FA001-AC4F-418D-AE19-62706E023703}">
                                <ahyp:hlinkClr xmlns:ahyp="http://schemas.microsoft.com/office/drawing/2018/hyperlinkcolor" val="tx"/>
                              </a:ext>
                            </a:extLst>
                          </a:hlinkClick>
                        </a:rPr>
                        <a:t>IV_28_13051986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31">
                            <a:extLst>
                              <a:ext uri="{A12FA001-AC4F-418D-AE19-62706E023703}">
                                <ahyp:hlinkClr xmlns:ahyp="http://schemas.microsoft.com/office/drawing/2018/hyperlinkcolor" val="tx"/>
                              </a:ext>
                            </a:extLst>
                          </a:hlinkClick>
                        </a:rPr>
                        <a:t>IV_29_14051986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32">
                            <a:extLst>
                              <a:ext uri="{A12FA001-AC4F-418D-AE19-62706E023703}">
                                <ahyp:hlinkClr xmlns:ahyp="http://schemas.microsoft.com/office/drawing/2018/hyperlinkcolor" val="tx"/>
                              </a:ext>
                            </a:extLst>
                          </a:hlinkClick>
                        </a:rPr>
                        <a:t>IV_30_15051986</a:t>
                      </a:r>
                      <a:endParaRPr lang="it-IT" sz="800" b="0" i="0" noProof="0" dirty="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380626418"/>
                  </a:ext>
                </a:extLst>
              </a:tr>
              <a:tr h="523403">
                <a:tc>
                  <a:txBody>
                    <a:bodyPr/>
                    <a:lstStyle>
                      <a:defPPr>
                        <a:defRPr lang="it-IT"/>
                      </a:defPPr>
                    </a:lstStyle>
                    <a:p>
                      <a:pPr algn="ctr" rtl="0"/>
                      <a:r>
                        <a:rPr lang="it-IT" sz="800" b="0" i="0" noProof="0" dirty="0">
                          <a:solidFill>
                            <a:schemeClr val="accent1">
                              <a:lumMod val="50000"/>
                            </a:schemeClr>
                          </a:solidFill>
                          <a:latin typeface="+mn-lt"/>
                          <a:hlinkClick r:id="rId33">
                            <a:extLst>
                              <a:ext uri="{A12FA001-AC4F-418D-AE19-62706E023703}">
                                <ahyp:hlinkClr xmlns:ahyp="http://schemas.microsoft.com/office/drawing/2018/hyperlinkcolor" val="tx"/>
                              </a:ext>
                            </a:extLst>
                          </a:hlinkClick>
                        </a:rPr>
                        <a:t>IV_31_03061986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34">
                            <a:extLst>
                              <a:ext uri="{A12FA001-AC4F-418D-AE19-62706E023703}">
                                <ahyp:hlinkClr xmlns:ahyp="http://schemas.microsoft.com/office/drawing/2018/hyperlinkcolor" val="tx"/>
                              </a:ext>
                            </a:extLst>
                          </a:hlinkClick>
                        </a:rPr>
                        <a:t>IV_32_04061986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35">
                            <a:extLst>
                              <a:ext uri="{A12FA001-AC4F-418D-AE19-62706E023703}">
                                <ahyp:hlinkClr xmlns:ahyp="http://schemas.microsoft.com/office/drawing/2018/hyperlinkcolor" val="tx"/>
                              </a:ext>
                            </a:extLst>
                          </a:hlinkClick>
                        </a:rPr>
                        <a:t>IV_33_17061986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36">
                            <a:extLst>
                              <a:ext uri="{A12FA001-AC4F-418D-AE19-62706E023703}">
                                <ahyp:hlinkClr xmlns:ahyp="http://schemas.microsoft.com/office/drawing/2018/hyperlinkcolor" val="tx"/>
                              </a:ext>
                            </a:extLst>
                          </a:hlinkClick>
                        </a:rPr>
                        <a:t>IV_34_18061986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37">
                            <a:extLst>
                              <a:ext uri="{A12FA001-AC4F-418D-AE19-62706E023703}">
                                <ahyp:hlinkClr xmlns:ahyp="http://schemas.microsoft.com/office/drawing/2018/hyperlinkcolor" val="tx"/>
                              </a:ext>
                            </a:extLst>
                          </a:hlinkClick>
                        </a:rPr>
                        <a:t>IV_35_23061986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38">
                            <a:extLst>
                              <a:ext uri="{A12FA001-AC4F-418D-AE19-62706E023703}">
                                <ahyp:hlinkClr xmlns:ahyp="http://schemas.microsoft.com/office/drawing/2018/hyperlinkcolor" val="tx"/>
                              </a:ext>
                            </a:extLst>
                          </a:hlinkClick>
                        </a:rPr>
                        <a:t>IV_36_27061986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39">
                            <a:extLst>
                              <a:ext uri="{A12FA001-AC4F-418D-AE19-62706E023703}">
                                <ahyp:hlinkClr xmlns:ahyp="http://schemas.microsoft.com/office/drawing/2018/hyperlinkcolor" val="tx"/>
                              </a:ext>
                            </a:extLst>
                          </a:hlinkClick>
                        </a:rPr>
                        <a:t>IV_37_04071986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40">
                            <a:extLst>
                              <a:ext uri="{A12FA001-AC4F-418D-AE19-62706E023703}">
                                <ahyp:hlinkClr xmlns:ahyp="http://schemas.microsoft.com/office/drawing/2018/hyperlinkcolor" val="tx"/>
                              </a:ext>
                            </a:extLst>
                          </a:hlinkClick>
                        </a:rPr>
                        <a:t>IV_38_22071986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41">
                            <a:extLst>
                              <a:ext uri="{A12FA001-AC4F-418D-AE19-62706E023703}">
                                <ahyp:hlinkClr xmlns:ahyp="http://schemas.microsoft.com/office/drawing/2018/hyperlinkcolor" val="tx"/>
                              </a:ext>
                            </a:extLst>
                          </a:hlinkClick>
                        </a:rPr>
                        <a:t>IV_39_23071986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42">
                            <a:extLst>
                              <a:ext uri="{A12FA001-AC4F-418D-AE19-62706E023703}">
                                <ahyp:hlinkClr xmlns:ahyp="http://schemas.microsoft.com/office/drawing/2018/hyperlinkcolor" val="tx"/>
                              </a:ext>
                            </a:extLst>
                          </a:hlinkClick>
                        </a:rPr>
                        <a:t>IV_40_24071986</a:t>
                      </a:r>
                      <a:endParaRPr lang="it-IT" sz="800" b="0" i="0" noProof="0" dirty="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2132482967"/>
                  </a:ext>
                </a:extLst>
              </a:tr>
              <a:tr h="523403">
                <a:tc>
                  <a:txBody>
                    <a:bodyPr/>
                    <a:lstStyle>
                      <a:defPPr>
                        <a:defRPr lang="it-IT"/>
                      </a:defPPr>
                    </a:lstStyle>
                    <a:p>
                      <a:pPr algn="ctr" rtl="0"/>
                      <a:r>
                        <a:rPr lang="it-IT" sz="800" b="0" i="0" noProof="0" dirty="0">
                          <a:solidFill>
                            <a:schemeClr val="accent1">
                              <a:lumMod val="50000"/>
                            </a:schemeClr>
                          </a:solidFill>
                          <a:latin typeface="+mn-lt"/>
                          <a:hlinkClick r:id="rId43">
                            <a:extLst>
                              <a:ext uri="{A12FA001-AC4F-418D-AE19-62706E023703}">
                                <ahyp:hlinkClr xmlns:ahyp="http://schemas.microsoft.com/office/drawing/2018/hyperlinkcolor" val="tx"/>
                              </a:ext>
                            </a:extLst>
                          </a:hlinkClick>
                        </a:rPr>
                        <a:t>IV_41_31071986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4">
                            <a:extLst>
                              <a:ext uri="{A12FA001-AC4F-418D-AE19-62706E023703}">
                                <ahyp:hlinkClr xmlns:ahyp="http://schemas.microsoft.com/office/drawing/2018/hyperlinkcolor" val="tx"/>
                              </a:ext>
                            </a:extLst>
                          </a:hlinkClick>
                        </a:rPr>
                        <a:t>IV_42_20091986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5">
                            <a:extLst>
                              <a:ext uri="{A12FA001-AC4F-418D-AE19-62706E023703}">
                                <ahyp:hlinkClr xmlns:ahyp="http://schemas.microsoft.com/office/drawing/2018/hyperlinkcolor" val="tx"/>
                              </a:ext>
                            </a:extLst>
                          </a:hlinkClick>
                        </a:rPr>
                        <a:t>IV_43_07101986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6">
                            <a:extLst>
                              <a:ext uri="{A12FA001-AC4F-418D-AE19-62706E023703}">
                                <ahyp:hlinkClr xmlns:ahyp="http://schemas.microsoft.com/office/drawing/2018/hyperlinkcolor" val="tx"/>
                              </a:ext>
                            </a:extLst>
                          </a:hlinkClick>
                        </a:rPr>
                        <a:t>IV_44_08101986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7">
                            <a:extLst>
                              <a:ext uri="{A12FA001-AC4F-418D-AE19-62706E023703}">
                                <ahyp:hlinkClr xmlns:ahyp="http://schemas.microsoft.com/office/drawing/2018/hyperlinkcolor" val="tx"/>
                              </a:ext>
                            </a:extLst>
                          </a:hlinkClick>
                        </a:rPr>
                        <a:t>IV_45_28101986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8">
                            <a:extLst>
                              <a:ext uri="{A12FA001-AC4F-418D-AE19-62706E023703}">
                                <ahyp:hlinkClr xmlns:ahyp="http://schemas.microsoft.com/office/drawing/2018/hyperlinkcolor" val="tx"/>
                              </a:ext>
                            </a:extLst>
                          </a:hlinkClick>
                        </a:rPr>
                        <a:t>IV_46_04111986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49">
                            <a:extLst>
                              <a:ext uri="{A12FA001-AC4F-418D-AE19-62706E023703}">
                                <ahyp:hlinkClr xmlns:ahyp="http://schemas.microsoft.com/office/drawing/2018/hyperlinkcolor" val="tx"/>
                              </a:ext>
                            </a:extLst>
                          </a:hlinkClick>
                        </a:rPr>
                        <a:t>IV_47_05111986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50">
                            <a:extLst>
                              <a:ext uri="{A12FA001-AC4F-418D-AE19-62706E023703}">
                                <ahyp:hlinkClr xmlns:ahyp="http://schemas.microsoft.com/office/drawing/2018/hyperlinkcolor" val="tx"/>
                              </a:ext>
                            </a:extLst>
                          </a:hlinkClick>
                        </a:rPr>
                        <a:t>IV_48_07111986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51">
                            <a:extLst>
                              <a:ext uri="{A12FA001-AC4F-418D-AE19-62706E023703}">
                                <ahyp:hlinkClr xmlns:ahyp="http://schemas.microsoft.com/office/drawing/2018/hyperlinkcolor" val="tx"/>
                              </a:ext>
                            </a:extLst>
                          </a:hlinkClick>
                        </a:rPr>
                        <a:t>IV_49_10111986</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52">
                            <a:extLst>
                              <a:ext uri="{A12FA001-AC4F-418D-AE19-62706E023703}">
                                <ahyp:hlinkClr xmlns:ahyp="http://schemas.microsoft.com/office/drawing/2018/hyperlinkcolor" val="tx"/>
                              </a:ext>
                            </a:extLst>
                          </a:hlinkClick>
                        </a:rPr>
                        <a:t>IV_50_13111986</a:t>
                      </a:r>
                      <a:endParaRPr lang="it-IT" sz="800" b="0" i="0" noProof="0" dirty="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3936251906"/>
                  </a:ext>
                </a:extLst>
              </a:tr>
              <a:tr h="523403">
                <a:tc>
                  <a:txBody>
                    <a:bodyPr/>
                    <a:lstStyle>
                      <a:defPPr>
                        <a:defRPr lang="it-IT"/>
                      </a:defPPr>
                    </a:lstStyle>
                    <a:p>
                      <a:pPr algn="ctr" rtl="0"/>
                      <a:r>
                        <a:rPr lang="it-IT" sz="800" b="0" i="0" noProof="0" dirty="0">
                          <a:solidFill>
                            <a:schemeClr val="accent1">
                              <a:lumMod val="50000"/>
                            </a:schemeClr>
                          </a:solidFill>
                          <a:latin typeface="+mn-lt"/>
                          <a:hlinkClick r:id="rId53">
                            <a:extLst>
                              <a:ext uri="{A12FA001-AC4F-418D-AE19-62706E023703}">
                                <ahyp:hlinkClr xmlns:ahyp="http://schemas.microsoft.com/office/drawing/2018/hyperlinkcolor" val="tx"/>
                              </a:ext>
                            </a:extLst>
                          </a:hlinkClick>
                        </a:rPr>
                        <a:t>IV_51_10121986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4">
                            <a:extLst>
                              <a:ext uri="{A12FA001-AC4F-418D-AE19-62706E023703}">
                                <ahyp:hlinkClr xmlns:ahyp="http://schemas.microsoft.com/office/drawing/2018/hyperlinkcolor" val="tx"/>
                              </a:ext>
                            </a:extLst>
                          </a:hlinkClick>
                        </a:rPr>
                        <a:t>IV_52 _11121986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5">
                            <a:extLst>
                              <a:ext uri="{A12FA001-AC4F-418D-AE19-62706E023703}">
                                <ahyp:hlinkClr xmlns:ahyp="http://schemas.microsoft.com/office/drawing/2018/hyperlinkcolor" val="tx"/>
                              </a:ext>
                            </a:extLst>
                          </a:hlinkClick>
                        </a:rPr>
                        <a:t>IV_53 _18121986</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6">
                            <a:extLst>
                              <a:ext uri="{A12FA001-AC4F-418D-AE19-62706E023703}">
                                <ahyp:hlinkClr xmlns:ahyp="http://schemas.microsoft.com/office/drawing/2018/hyperlinkcolor" val="tx"/>
                              </a:ext>
                            </a:extLst>
                          </a:hlinkClick>
                        </a:rPr>
                        <a:t>IV_54 _19011987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7">
                            <a:extLst>
                              <a:ext uri="{A12FA001-AC4F-418D-AE19-62706E023703}">
                                <ahyp:hlinkClr xmlns:ahyp="http://schemas.microsoft.com/office/drawing/2018/hyperlinkcolor" val="tx"/>
                              </a:ext>
                            </a:extLst>
                          </a:hlinkClick>
                        </a:rPr>
                        <a:t>IV_55_27011987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8">
                            <a:extLst>
                              <a:ext uri="{A12FA001-AC4F-418D-AE19-62706E023703}">
                                <ahyp:hlinkClr xmlns:ahyp="http://schemas.microsoft.com/office/drawing/2018/hyperlinkcolor" val="tx"/>
                              </a:ext>
                            </a:extLst>
                          </a:hlinkClick>
                        </a:rPr>
                        <a:t>IV_56_14021987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59">
                            <a:extLst>
                              <a:ext uri="{A12FA001-AC4F-418D-AE19-62706E023703}">
                                <ahyp:hlinkClr xmlns:ahyp="http://schemas.microsoft.com/office/drawing/2018/hyperlinkcolor" val="tx"/>
                              </a:ext>
                            </a:extLst>
                          </a:hlinkClick>
                        </a:rPr>
                        <a:t>IV_57_17021987</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60">
                            <a:extLst>
                              <a:ext uri="{A12FA001-AC4F-418D-AE19-62706E023703}">
                                <ahyp:hlinkClr xmlns:ahyp="http://schemas.microsoft.com/office/drawing/2018/hyperlinkcolor" val="tx"/>
                              </a:ext>
                            </a:extLst>
                          </a:hlinkClick>
                        </a:rPr>
                        <a:t>IV_58_05031987</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dirty="0">
                          <a:solidFill>
                            <a:schemeClr val="accent1">
                              <a:lumMod val="50000"/>
                            </a:schemeClr>
                          </a:solidFill>
                          <a:latin typeface="+mn-lt"/>
                          <a:hlinkClick r:id="rId61">
                            <a:extLst>
                              <a:ext uri="{A12FA001-AC4F-418D-AE19-62706E023703}">
                                <ahyp:hlinkClr xmlns:ahyp="http://schemas.microsoft.com/office/drawing/2018/hyperlinkcolor" val="tx"/>
                              </a:ext>
                            </a:extLst>
                          </a:hlinkClick>
                        </a:rPr>
                        <a:t>IV_59_17031987</a:t>
                      </a:r>
                      <a:endParaRPr lang="it-IT" sz="800" b="0" i="0" noProof="0" dirty="0">
                        <a:solidFill>
                          <a:schemeClr val="accent1">
                            <a:lumMod val="50000"/>
                          </a:schemeClr>
                        </a:solidFill>
                        <a:latin typeface="+mn-lt"/>
                      </a:endParaRPr>
                    </a:p>
                  </a:txBody>
                  <a:tcPr marL="101975" marR="101975" marT="50988" marB="50988" anchor="ctr"/>
                </a:tc>
                <a:tc>
                  <a:txBody>
                    <a:bodyPr/>
                    <a:lstStyle>
                      <a:defPPr>
                        <a:defRPr lang="it-IT"/>
                      </a:defPPr>
                    </a:lstStyle>
                    <a:p>
                      <a:pPr algn="ctr" rtl="0"/>
                      <a:r>
                        <a:rPr lang="it-IT" sz="800" b="0" i="0" noProof="0">
                          <a:solidFill>
                            <a:schemeClr val="accent1">
                              <a:lumMod val="50000"/>
                            </a:schemeClr>
                          </a:solidFill>
                          <a:latin typeface="+mn-lt"/>
                          <a:hlinkClick r:id="rId62">
                            <a:extLst>
                              <a:ext uri="{A12FA001-AC4F-418D-AE19-62706E023703}">
                                <ahyp:hlinkClr xmlns:ahyp="http://schemas.microsoft.com/office/drawing/2018/hyperlinkcolor" val="tx"/>
                              </a:ext>
                            </a:extLst>
                          </a:hlinkClick>
                        </a:rPr>
                        <a:t>IV_60_18031987</a:t>
                      </a:r>
                      <a:endParaRPr lang="it-IT" sz="800" b="0" i="0" noProof="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568537164"/>
                  </a:ext>
                </a:extLst>
              </a:tr>
              <a:tr h="523403">
                <a:tc>
                  <a:txBody>
                    <a:bodyPr/>
                    <a:lstStyle/>
                    <a:p>
                      <a:pPr algn="ctr" rtl="0"/>
                      <a:r>
                        <a:rPr lang="it-IT" sz="800" b="0" i="0" noProof="0" dirty="0">
                          <a:solidFill>
                            <a:schemeClr val="accent1">
                              <a:lumMod val="50000"/>
                            </a:schemeClr>
                          </a:solidFill>
                          <a:latin typeface="+mn-lt"/>
                          <a:hlinkClick r:id="rId63">
                            <a:extLst>
                              <a:ext uri="{A12FA001-AC4F-418D-AE19-62706E023703}">
                                <ahyp:hlinkClr xmlns:ahyp="http://schemas.microsoft.com/office/drawing/2018/hyperlinkcolor" val="tx"/>
                              </a:ext>
                            </a:extLst>
                          </a:hlinkClick>
                        </a:rPr>
                        <a:t>IV_61_24031987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4">
                            <a:extLst>
                              <a:ext uri="{A12FA001-AC4F-418D-AE19-62706E023703}">
                                <ahyp:hlinkClr xmlns:ahyp="http://schemas.microsoft.com/office/drawing/2018/hyperlinkcolor" val="tx"/>
                              </a:ext>
                            </a:extLst>
                          </a:hlinkClick>
                        </a:rPr>
                        <a:t>IV_62_14041987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5">
                            <a:extLst>
                              <a:ext uri="{A12FA001-AC4F-418D-AE19-62706E023703}">
                                <ahyp:hlinkClr xmlns:ahyp="http://schemas.microsoft.com/office/drawing/2018/hyperlinkcolor" val="tx"/>
                              </a:ext>
                            </a:extLst>
                          </a:hlinkClick>
                        </a:rPr>
                        <a:t>IV_63_15041987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6">
                            <a:extLst>
                              <a:ext uri="{A12FA001-AC4F-418D-AE19-62706E023703}">
                                <ahyp:hlinkClr xmlns:ahyp="http://schemas.microsoft.com/office/drawing/2018/hyperlinkcolor" val="tx"/>
                              </a:ext>
                            </a:extLst>
                          </a:hlinkClick>
                        </a:rPr>
                        <a:t>IV_64_04051987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7">
                            <a:extLst>
                              <a:ext uri="{A12FA001-AC4F-418D-AE19-62706E023703}">
                                <ahyp:hlinkClr xmlns:ahyp="http://schemas.microsoft.com/office/drawing/2018/hyperlinkcolor" val="tx"/>
                              </a:ext>
                            </a:extLst>
                          </a:hlinkClick>
                        </a:rPr>
                        <a:t>IV_65_19051987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8">
                            <a:extLst>
                              <a:ext uri="{A12FA001-AC4F-418D-AE19-62706E023703}">
                                <ahyp:hlinkClr xmlns:ahyp="http://schemas.microsoft.com/office/drawing/2018/hyperlinkcolor" val="tx"/>
                              </a:ext>
                            </a:extLst>
                          </a:hlinkClick>
                        </a:rPr>
                        <a:t>IV_66_27051987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69">
                            <a:extLst>
                              <a:ext uri="{A12FA001-AC4F-418D-AE19-62706E023703}">
                                <ahyp:hlinkClr xmlns:ahyp="http://schemas.microsoft.com/office/drawing/2018/hyperlinkcolor" val="tx"/>
                              </a:ext>
                            </a:extLst>
                          </a:hlinkClick>
                        </a:rPr>
                        <a:t>IV_67_05061987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r>
                        <a:rPr lang="it-IT" sz="800" b="0" i="0" noProof="0" dirty="0">
                          <a:solidFill>
                            <a:schemeClr val="accent1">
                              <a:lumMod val="50000"/>
                            </a:schemeClr>
                          </a:solidFill>
                          <a:latin typeface="+mn-lt"/>
                          <a:hlinkClick r:id="rId70">
                            <a:extLst>
                              <a:ext uri="{A12FA001-AC4F-418D-AE19-62706E023703}">
                                <ahyp:hlinkClr xmlns:ahyp="http://schemas.microsoft.com/office/drawing/2018/hyperlinkcolor" val="tx"/>
                              </a:ext>
                            </a:extLst>
                          </a:hlinkClick>
                        </a:rPr>
                        <a:t>IV_68_18061987</a:t>
                      </a:r>
                      <a:endParaRPr lang="it-IT" sz="800" b="0" i="0" noProof="0" dirty="0">
                        <a:solidFill>
                          <a:schemeClr val="accent1">
                            <a:lumMod val="50000"/>
                          </a:schemeClr>
                        </a:solidFill>
                        <a:latin typeface="+mn-lt"/>
                      </a:endParaRPr>
                    </a:p>
                  </a:txBody>
                  <a:tcPr marL="101975" marR="101975" marT="50988" marB="50988" anchor="ctr"/>
                </a:tc>
                <a:tc>
                  <a:txBody>
                    <a:bodyPr/>
                    <a:lstStyle/>
                    <a:p>
                      <a:pPr algn="ctr" rtl="0"/>
                      <a:endParaRPr lang="it-IT" sz="800" b="0" i="0" noProof="0">
                        <a:solidFill>
                          <a:schemeClr val="accent1">
                            <a:lumMod val="50000"/>
                          </a:schemeClr>
                        </a:solidFill>
                        <a:latin typeface="+mn-lt"/>
                      </a:endParaRPr>
                    </a:p>
                  </a:txBody>
                  <a:tcPr marL="101975" marR="101975" marT="50988" marB="50988" anchor="ctr"/>
                </a:tc>
                <a:tc>
                  <a:txBody>
                    <a:bodyPr/>
                    <a:lstStyle/>
                    <a:p>
                      <a:pPr algn="ctr" rtl="0"/>
                      <a:endParaRPr lang="it-IT" sz="800" b="0" i="0" noProof="0" dirty="0">
                        <a:solidFill>
                          <a:schemeClr val="accent1">
                            <a:lumMod val="50000"/>
                          </a:schemeClr>
                        </a:solidFill>
                        <a:latin typeface="+mn-lt"/>
                      </a:endParaRPr>
                    </a:p>
                  </a:txBody>
                  <a:tcPr marL="101975" marR="101975" marT="50988" marB="50988" anchor="ctr"/>
                </a:tc>
                <a:extLst>
                  <a:ext uri="{0D108BD9-81ED-4DB2-BD59-A6C34878D82A}">
                    <a16:rowId xmlns:a16="http://schemas.microsoft.com/office/drawing/2014/main" val="1441023685"/>
                  </a:ext>
                </a:extLst>
              </a:tr>
            </a:tbl>
          </a:graphicData>
        </a:graphic>
      </p:graphicFrame>
      <p:sp>
        <p:nvSpPr>
          <p:cNvPr id="8" name="Segnaposto testo 7">
            <a:extLst>
              <a:ext uri="{FF2B5EF4-FFF2-40B4-BE49-F238E27FC236}">
                <a16:creationId xmlns:a16="http://schemas.microsoft.com/office/drawing/2014/main" id="{982C20B0-7EE2-5C50-B6FC-EDBE0DAC587F}"/>
              </a:ext>
            </a:extLst>
          </p:cNvPr>
          <p:cNvSpPr>
            <a:spLocks noGrp="1"/>
          </p:cNvSpPr>
          <p:nvPr>
            <p:ph type="body" idx="1"/>
          </p:nvPr>
        </p:nvSpPr>
        <p:spPr>
          <a:xfrm>
            <a:off x="541533" y="5957180"/>
            <a:ext cx="8596668" cy="283358"/>
          </a:xfrm>
        </p:spPr>
        <p:txBody>
          <a:bodyPr>
            <a:normAutofit fontScale="70000" lnSpcReduction="20000"/>
          </a:bodyPr>
          <a:lstStyle/>
          <a:p>
            <a:r>
              <a:rPr lang="it-IT" noProof="0"/>
              <a:t>Per visionare il resoconto integrale delle singole sedute, cliccare sulla casella con il titolo corrispondente</a:t>
            </a:r>
          </a:p>
        </p:txBody>
      </p:sp>
    </p:spTree>
    <p:extLst>
      <p:ext uri="{BB962C8B-B14F-4D97-AF65-F5344CB8AC3E}">
        <p14:creationId xmlns:p14="http://schemas.microsoft.com/office/powerpoint/2010/main" val="101860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E3932-5A32-BA64-7718-21FD06FCC107}"/>
              </a:ext>
            </a:extLst>
          </p:cNvPr>
          <p:cNvSpPr>
            <a:spLocks noGrp="1"/>
          </p:cNvSpPr>
          <p:nvPr>
            <p:ph type="title"/>
          </p:nvPr>
        </p:nvSpPr>
        <p:spPr>
          <a:xfrm>
            <a:off x="677334" y="625929"/>
            <a:ext cx="8596668" cy="1320800"/>
          </a:xfrm>
        </p:spPr>
        <p:txBody>
          <a:bodyPr>
            <a:normAutofit/>
          </a:bodyPr>
          <a:lstStyle/>
          <a:p>
            <a:r>
              <a:rPr lang="it-IT" sz="5400" dirty="0"/>
              <a:t>La rivista «Il Serratore»</a:t>
            </a:r>
          </a:p>
        </p:txBody>
      </p:sp>
      <p:pic>
        <p:nvPicPr>
          <p:cNvPr id="5" name="Segnaposto contenuto 4" descr="Immagine che contiene collage Riviste Il Serratore">
            <a:extLst>
              <a:ext uri="{FF2B5EF4-FFF2-40B4-BE49-F238E27FC236}">
                <a16:creationId xmlns:a16="http://schemas.microsoft.com/office/drawing/2014/main" id="{6C71CD6A-D9B6-B5B2-E741-ADC2198023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1624466"/>
            <a:ext cx="8617552" cy="4783137"/>
          </a:xfrm>
        </p:spPr>
      </p:pic>
    </p:spTree>
    <p:extLst>
      <p:ext uri="{BB962C8B-B14F-4D97-AF65-F5344CB8AC3E}">
        <p14:creationId xmlns:p14="http://schemas.microsoft.com/office/powerpoint/2010/main" val="219192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BB8986-3ED4-2B7D-2EB7-FDE2CACCE6E5}"/>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76C77AF9-B098-750F-69D5-E717B2429B4C}"/>
              </a:ext>
            </a:extLst>
          </p:cNvPr>
          <p:cNvSpPr>
            <a:spLocks noGrp="1"/>
          </p:cNvSpPr>
          <p:nvPr>
            <p:ph type="title"/>
          </p:nvPr>
        </p:nvSpPr>
        <p:spPr>
          <a:xfrm>
            <a:off x="532479" y="193140"/>
            <a:ext cx="8596668" cy="1320800"/>
          </a:xfrm>
        </p:spPr>
        <p:txBody>
          <a:bodyPr vert="horz" lIns="91440" tIns="45720" rIns="91440" bIns="45720" rtlCol="0" anchor="b">
            <a:normAutofit/>
          </a:bodyPr>
          <a:lstStyle>
            <a:defPPr>
              <a:defRPr lang="it-IT"/>
            </a:defPPr>
          </a:lstStyle>
          <a:p>
            <a:r>
              <a:rPr lang="it-IT" sz="5400" noProof="0"/>
              <a:t>Le finalità</a:t>
            </a:r>
          </a:p>
        </p:txBody>
      </p:sp>
      <p:sp>
        <p:nvSpPr>
          <p:cNvPr id="5" name="Segnaposto contenuto 4">
            <a:extLst>
              <a:ext uri="{FF2B5EF4-FFF2-40B4-BE49-F238E27FC236}">
                <a16:creationId xmlns:a16="http://schemas.microsoft.com/office/drawing/2014/main" id="{92B4C065-0297-0BD1-F3B9-BB8460FEBFD0}"/>
              </a:ext>
            </a:extLst>
          </p:cNvPr>
          <p:cNvSpPr>
            <a:spLocks noGrp="1"/>
          </p:cNvSpPr>
          <p:nvPr>
            <p:ph idx="1"/>
          </p:nvPr>
        </p:nvSpPr>
        <p:spPr>
          <a:xfrm>
            <a:off x="414784" y="1946729"/>
            <a:ext cx="9897114" cy="3880773"/>
          </a:xfrm>
        </p:spPr>
        <p:txBody>
          <a:bodyPr>
            <a:normAutofit/>
          </a:bodyPr>
          <a:lstStyle/>
          <a:p>
            <a:pPr marL="0" indent="0" algn="just">
              <a:buNone/>
            </a:pPr>
            <a:endParaRPr lang="it-IT" noProof="0"/>
          </a:p>
          <a:p>
            <a:pPr marL="0" indent="0" algn="just">
              <a:buNone/>
            </a:pPr>
            <a:r>
              <a:rPr lang="it-IT" noProof="0"/>
              <a:t>L'esecuzione del progetto ha richiesto la collaborazione di </a:t>
            </a:r>
            <a:r>
              <a:rPr lang="it-IT" b="1" noProof="0"/>
              <a:t>gruppi di lavoro intersettoriali</a:t>
            </a:r>
            <a:r>
              <a:rPr lang="it-IT" noProof="0"/>
              <a:t> per la gestione delle attività, garantendo il raggiungimento di un obiettivo strategico che migliora la fruibilità delle risorse documentali e contribuisce alla trasparenza e al valore pubblico dell'Ente.</a:t>
            </a:r>
          </a:p>
          <a:p>
            <a:pPr marL="0" indent="0" algn="just">
              <a:buNone/>
            </a:pPr>
            <a:r>
              <a:rPr lang="it-IT" noProof="0"/>
              <a:t>Le iniziative concluse hanno contribuito in modo sostanziale a modernizzare i servizi, a preservare il patrimonio storico-documentale dell'ente e a rendere le informazioni istituzionali facilmente accessibili a tutti i cittadini, in piena coerenza con gli obiettivi del PIAO.</a:t>
            </a:r>
          </a:p>
          <a:p>
            <a:pPr marL="0" indent="0" algn="just">
              <a:buNone/>
            </a:pPr>
            <a:endParaRPr lang="it-IT" noProof="0"/>
          </a:p>
          <a:p>
            <a:pPr marL="0" indent="0">
              <a:buNone/>
            </a:pPr>
            <a:endParaRPr lang="it-IT" noProof="0"/>
          </a:p>
        </p:txBody>
      </p:sp>
    </p:spTree>
    <p:extLst>
      <p:ext uri="{BB962C8B-B14F-4D97-AF65-F5344CB8AC3E}">
        <p14:creationId xmlns:p14="http://schemas.microsoft.com/office/powerpoint/2010/main" val="2228123102"/>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B2D96AF-4C9E-4DD0-A165-CD22BB87D090}">
  <ds:schemaRefs>
    <ds:schemaRef ds:uri="http://schemas.microsoft.com/sharepoint/v3/contenttype/forms"/>
  </ds:schemaRefs>
</ds:datastoreItem>
</file>

<file path=customXml/itemProps2.xml><?xml version="1.0" encoding="utf-8"?>
<ds:datastoreItem xmlns:ds="http://schemas.openxmlformats.org/officeDocument/2006/customXml" ds:itemID="{FAF1DBB7-4BA2-49E3-BEC8-A38406CA50E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349358-775F-4CF9-9AE6-33A7901637EF}">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18</TotalTime>
  <Words>942</Words>
  <Application>Microsoft Office PowerPoint</Application>
  <PresentationFormat>Widescreen</PresentationFormat>
  <Paragraphs>105</Paragraphs>
  <Slides>10</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Aptos</vt:lpstr>
      <vt:lpstr>Arial</vt:lpstr>
      <vt:lpstr>Calibri</vt:lpstr>
      <vt:lpstr>Trebuchet MS</vt:lpstr>
      <vt:lpstr>Wingdings 3</vt:lpstr>
      <vt:lpstr>Sfaccettatura</vt:lpstr>
      <vt:lpstr>Progetto obiettivo  anno 2025</vt:lpstr>
      <vt:lpstr>L’obiettivo</vt:lpstr>
      <vt:lpstr>La conservazione</vt:lpstr>
      <vt:lpstr>Le fasi dell’obiettivo</vt:lpstr>
      <vt:lpstr>Le risorse documentali individuate</vt:lpstr>
      <vt:lpstr>Resoconti integrali delle sedute del Consiglio regionale IV legislatura  (anni 1985 – 1987)</vt:lpstr>
      <vt:lpstr>Resoconti integrali IV legislatura</vt:lpstr>
      <vt:lpstr>La rivista «Il Serratore»</vt:lpstr>
      <vt:lpstr>Le finalità</vt:lpstr>
      <vt:lpstr>Suggerimenti finali e considerazioni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obiettivo  anno 2025</dc:title>
  <dc:creator/>
  <cp:lastModifiedBy>Santina Fintolini</cp:lastModifiedBy>
  <cp:revision>2</cp:revision>
  <dcterms:created xsi:type="dcterms:W3CDTF">2025-09-01T08:54:45Z</dcterms:created>
  <dcterms:modified xsi:type="dcterms:W3CDTF">2026-01-14T17:05:47Z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