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9" r:id="rId5"/>
    <p:sldId id="260" r:id="rId6"/>
    <p:sldId id="275" r:id="rId7"/>
    <p:sldId id="262" r:id="rId8"/>
    <p:sldId id="281" r:id="rId9"/>
    <p:sldId id="280" r:id="rId10"/>
    <p:sldId id="279" r:id="rId11"/>
    <p:sldId id="278" r:id="rId12"/>
    <p:sldId id="283" r:id="rId13"/>
    <p:sldId id="293" r:id="rId14"/>
    <p:sldId id="285" r:id="rId15"/>
    <p:sldId id="286" r:id="rId16"/>
    <p:sldId id="288" r:id="rId17"/>
    <p:sldId id="289" r:id="rId18"/>
    <p:sldId id="292" r:id="rId19"/>
    <p:sldId id="290" r:id="rId2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Emanuele Albano" initials="FEA" lastIdx="1" clrIdx="0">
    <p:extLst>
      <p:ext uri="{19B8F6BF-5375-455C-9EA6-DF929625EA0E}">
        <p15:presenceInfo xmlns:p15="http://schemas.microsoft.com/office/powerpoint/2012/main" userId="S-1-5-21-1937916721-1912275940-11539462-3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escoemanuele.al\Desktop\Files%20documento%20riepilogativo\grafici%20excel%20obiettivo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Tipologia </a:t>
            </a:r>
            <a:r>
              <a:rPr lang="it-IT" dirty="0"/>
              <a:t>di </a:t>
            </a:r>
            <a:r>
              <a:rPr lang="it-IT" dirty="0" smtClean="0"/>
              <a:t>soggetti ascoltati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0438817244603331"/>
          <c:y val="0.14637058590119847"/>
          <c:w val="0.56627843394575683"/>
          <c:h val="0.72747934726108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'Foglio1 (2)'!$E$3</c:f>
              <c:strCache>
                <c:ptCount val="1"/>
                <c:pt idx="0">
                  <c:v>Numero di audizioni per tipologi di soggetti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'Foglio1 (2)'!$D$4:$D$9</c:f>
              <c:strCache>
                <c:ptCount val="6"/>
                <c:pt idx="0">
                  <c:v>Associazioni impegnate sul campo</c:v>
                </c:pt>
                <c:pt idx="1">
                  <c:v>Rappresentanti sindacali</c:v>
                </c:pt>
                <c:pt idx="2">
                  <c:v>Autorità religiose</c:v>
                </c:pt>
                <c:pt idx="3">
                  <c:v>Autorità statali e regionali</c:v>
                </c:pt>
                <c:pt idx="4">
                  <c:v>Sindaci ed amministratori locali</c:v>
                </c:pt>
                <c:pt idx="5">
                  <c:v>Danneggiati/vittime C.O.</c:v>
                </c:pt>
              </c:strCache>
            </c:strRef>
          </c:cat>
          <c:val>
            <c:numRef>
              <c:f>'Foglio1 (2)'!$E$4:$E$9</c:f>
              <c:numCache>
                <c:formatCode>General</c:formatCode>
                <c:ptCount val="6"/>
                <c:pt idx="0">
                  <c:v>27</c:v>
                </c:pt>
                <c:pt idx="1">
                  <c:v>6</c:v>
                </c:pt>
                <c:pt idx="2">
                  <c:v>2</c:v>
                </c:pt>
                <c:pt idx="3">
                  <c:v>15</c:v>
                </c:pt>
                <c:pt idx="4">
                  <c:v>12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6-4B1F-895B-2B30A9C70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6289535"/>
        <c:axId val="1926290367"/>
      </c:barChart>
      <c:catAx>
        <c:axId val="1926289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926290367"/>
        <c:crosses val="autoZero"/>
        <c:auto val="1"/>
        <c:lblAlgn val="ctr"/>
        <c:lblOffset val="100"/>
        <c:noMultiLvlLbl val="0"/>
      </c:catAx>
      <c:valAx>
        <c:axId val="1926290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628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Tipologia di Provvedimenti emanati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'Foglio3 (2)'!$E$8</c:f>
              <c:strCache>
                <c:ptCount val="1"/>
                <c:pt idx="0">
                  <c:v>Pareri ex art. 87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'Foglio3 (2)'!$F$7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'Foglio3 (2)'!$F$8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D-4D9C-A1C1-B77F32053452}"/>
            </c:ext>
          </c:extLst>
        </c:ser>
        <c:ser>
          <c:idx val="1"/>
          <c:order val="1"/>
          <c:tx>
            <c:strRef>
              <c:f>'Foglio3 (2)'!$E$9</c:f>
              <c:strCache>
                <c:ptCount val="1"/>
                <c:pt idx="0">
                  <c:v>Pareri ex art. 66 comma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'Foglio3 (2)'!$F$7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'Foglio3 (2)'!$F$9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D-4D9C-A1C1-B77F32053452}"/>
            </c:ext>
          </c:extLst>
        </c:ser>
        <c:ser>
          <c:idx val="2"/>
          <c:order val="2"/>
          <c:tx>
            <c:strRef>
              <c:f>'Foglio3 (2)'!$E$10</c:f>
              <c:strCache>
                <c:ptCount val="1"/>
                <c:pt idx="0">
                  <c:v>PDL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'Foglio3 (2)'!$F$7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'Foglio3 (2)'!$F$10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1D-4D9C-A1C1-B77F32053452}"/>
            </c:ext>
          </c:extLst>
        </c:ser>
        <c:ser>
          <c:idx val="3"/>
          <c:order val="3"/>
          <c:tx>
            <c:strRef>
              <c:f>'Foglio3 (2)'!$E$11</c:f>
              <c:strCache>
                <c:ptCount val="1"/>
                <c:pt idx="0">
                  <c:v>PPA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'Foglio3 (2)'!$F$7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'Foglio3 (2)'!$F$11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1D-4D9C-A1C1-B77F32053452}"/>
            </c:ext>
          </c:extLst>
        </c:ser>
        <c:ser>
          <c:idx val="4"/>
          <c:order val="4"/>
          <c:tx>
            <c:strRef>
              <c:f>'Foglio3 (2)'!$E$12</c:f>
              <c:strCache>
                <c:ptCount val="1"/>
                <c:pt idx="0">
                  <c:v>Risoluzioni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'Foglio3 (2)'!$F$7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'Foglio3 (2)'!$F$12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1D-4D9C-A1C1-B77F32053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621647"/>
        <c:axId val="1991620815"/>
      </c:barChart>
      <c:catAx>
        <c:axId val="1991621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1620815"/>
        <c:crosses val="autoZero"/>
        <c:auto val="1"/>
        <c:lblAlgn val="ctr"/>
        <c:lblOffset val="100"/>
        <c:noMultiLvlLbl val="0"/>
      </c:catAx>
      <c:valAx>
        <c:axId val="199162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1621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Tipologia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di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soggetti ascoltati</a:t>
            </a:r>
          </a:p>
          <a:p>
            <a:pPr>
              <a:defRPr sz="1600"/>
            </a:pP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843293755932756"/>
          <c:y val="0.13001782891484084"/>
          <c:w val="0.48333652683532752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Foglio1!$E$3</c:f>
              <c:strCache>
                <c:ptCount val="1"/>
                <c:pt idx="0">
                  <c:v>Numero di audizioni per tipologia di soggetti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Foglio1!$D$4:$D$8</c:f>
              <c:strCache>
                <c:ptCount val="5"/>
                <c:pt idx="0">
                  <c:v>Associazioni impegnate nel campo</c:v>
                </c:pt>
                <c:pt idx="1">
                  <c:v>Rappresentanti sindacali</c:v>
                </c:pt>
                <c:pt idx="2">
                  <c:v>Autorità statali e regionali</c:v>
                </c:pt>
                <c:pt idx="3">
                  <c:v>Sindaci ed amministratori locali</c:v>
                </c:pt>
                <c:pt idx="4">
                  <c:v>Privati danneggiati/vittime C.O.</c:v>
                </c:pt>
              </c:strCache>
            </c:strRef>
          </c:cat>
          <c:val>
            <c:numRef>
              <c:f>Foglio1!$E$4:$E$8</c:f>
              <c:numCache>
                <c:formatCode>General</c:formatCode>
                <c:ptCount val="5"/>
                <c:pt idx="0">
                  <c:v>35</c:v>
                </c:pt>
                <c:pt idx="1">
                  <c:v>7</c:v>
                </c:pt>
                <c:pt idx="2">
                  <c:v>30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F-4E96-AE76-867D85F89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6289535"/>
        <c:axId val="1926290367"/>
      </c:barChart>
      <c:catAx>
        <c:axId val="1926289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926290367"/>
        <c:crosses val="autoZero"/>
        <c:auto val="1"/>
        <c:lblAlgn val="ctr"/>
        <c:lblOffset val="100"/>
        <c:noMultiLvlLbl val="0"/>
      </c:catAx>
      <c:valAx>
        <c:axId val="1926290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628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Tipologia di Provvedimenti emanati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843706903372416"/>
          <c:y val="2.7255636408379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9767009892994145E-2"/>
          <c:y val="0.16056277056277057"/>
          <c:w val="0.88356632344033914"/>
          <c:h val="0.6399853427412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Foglio3!$E$10</c:f>
              <c:strCache>
                <c:ptCount val="1"/>
                <c:pt idx="0">
                  <c:v>Indagini conoscitive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Foglio3!$F$10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6-4BFA-B2A9-BC75C092AE2A}"/>
            </c:ext>
          </c:extLst>
        </c:ser>
        <c:ser>
          <c:idx val="1"/>
          <c:order val="1"/>
          <c:tx>
            <c:strRef>
              <c:f>Foglio3!$E$11</c:f>
              <c:strCache>
                <c:ptCount val="1"/>
                <c:pt idx="0">
                  <c:v>Pareri ex art. 66 comma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Foglio3!$F$7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Foglio3!$F$11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6-4BFA-B2A9-BC75C092AE2A}"/>
            </c:ext>
          </c:extLst>
        </c:ser>
        <c:ser>
          <c:idx val="2"/>
          <c:order val="2"/>
          <c:tx>
            <c:strRef>
              <c:f>Foglio3!$E$13</c:f>
              <c:strCache>
                <c:ptCount val="1"/>
                <c:pt idx="0">
                  <c:v>PSLA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Foglio3!$F$7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Foglio3!$F$13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C6-4BFA-B2A9-BC75C092AE2A}"/>
            </c:ext>
          </c:extLst>
        </c:ser>
        <c:ser>
          <c:idx val="3"/>
          <c:order val="3"/>
          <c:tx>
            <c:strRef>
              <c:f>Foglio3!$E$8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Foglio3!$F$7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Foglio3!$F$14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2FC6-4BFA-B2A9-BC75C092AE2A}"/>
            </c:ext>
          </c:extLst>
        </c:ser>
        <c:ser>
          <c:idx val="4"/>
          <c:order val="4"/>
          <c:tx>
            <c:strRef>
              <c:f>Foglio3!$E$9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Foglio3!$F$7</c:f>
              <c:strCache>
                <c:ptCount val="1"/>
                <c:pt idx="0">
                  <c:v>Numero</c:v>
                </c:pt>
              </c:strCache>
            </c:strRef>
          </c:cat>
          <c:val>
            <c:numRef>
              <c:f>Foglio3!$F$15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2FC6-4BFA-B2A9-BC75C092A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621647"/>
        <c:axId val="1991620815"/>
      </c:barChart>
      <c:catAx>
        <c:axId val="199162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1620815"/>
        <c:crosses val="autoZero"/>
        <c:auto val="1"/>
        <c:lblAlgn val="ctr"/>
        <c:lblOffset val="100"/>
        <c:noMultiLvlLbl val="0"/>
      </c:catAx>
      <c:valAx>
        <c:axId val="199162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1621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IX LEGISLATURA  - AUDIZIONI</a:t>
            </a:r>
          </a:p>
          <a:p>
            <a:pPr>
              <a:defRPr/>
            </a:pPr>
            <a:r>
              <a:rPr lang="it-IT" dirty="0" smtClean="0"/>
              <a:t>DAL 28 GIUGNO2010</a:t>
            </a:r>
          </a:p>
          <a:p>
            <a:pPr>
              <a:defRPr/>
            </a:pPr>
            <a:r>
              <a:rPr lang="it-IT" dirty="0" smtClean="0"/>
              <a:t>AL 13 NOVEMBRE 2014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BD-40E0-A33A-CA49377CFB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BD-40E0-A33A-CA49377CFB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BD-40E0-A33A-CA49377CFB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BD-40E0-A33A-CA49377CFB00}"/>
              </c:ext>
            </c:extLst>
          </c:dPt>
          <c:dPt>
            <c:idx val="4"/>
            <c:bubble3D val="0"/>
            <c:explosion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BD-40E0-A33A-CA49377CFB00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BD-40E0-A33A-CA49377CFB00}"/>
                </c:ext>
              </c:extLst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BD-40E0-A33A-CA49377CFB00}"/>
                </c:ext>
              </c:extLst>
            </c:dLbl>
            <c:dLbl>
              <c:idx val="2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BD-40E0-A33A-CA49377CFB00}"/>
                </c:ext>
              </c:extLst>
            </c:dLbl>
            <c:dLbl>
              <c:idx val="3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2BD-40E0-A33A-CA49377CFB00}"/>
                </c:ext>
              </c:extLst>
            </c:dLbl>
            <c:dLbl>
              <c:idx val="4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2BD-40E0-A33A-CA49377CF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8</c:v>
                </c:pt>
                <c:pt idx="1">
                  <c:v>21</c:v>
                </c:pt>
                <c:pt idx="2">
                  <c:v>24</c:v>
                </c:pt>
                <c:pt idx="3">
                  <c:v>43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BD-40E0-A33A-CA49377CF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175E0-441D-42B3-9BC6-76986CCFD2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8E82C4-732F-4F6A-BA8C-464299EB814A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E’ stata istituita all’inizio della VII legislatura con la legge regionale del 27 dicembre 2002, n.50 </a:t>
          </a:r>
          <a:endParaRPr lang="it-IT" sz="1600" dirty="0">
            <a:solidFill>
              <a:schemeClr val="bg1"/>
            </a:solidFill>
          </a:endParaRPr>
        </a:p>
      </dgm:t>
    </dgm:pt>
    <dgm:pt modelId="{734AB10E-8BA4-40A6-96F7-56EBA1A53E1B}" type="parTrans" cxnId="{FA431E1A-2DA9-4EE0-9078-FDB276FF3D29}">
      <dgm:prSet/>
      <dgm:spPr/>
      <dgm:t>
        <a:bodyPr/>
        <a:lstStyle/>
        <a:p>
          <a:endParaRPr lang="it-IT"/>
        </a:p>
      </dgm:t>
    </dgm:pt>
    <dgm:pt modelId="{8BB33B99-228B-4883-957F-749B468A5F06}" type="sibTrans" cxnId="{FA431E1A-2DA9-4EE0-9078-FDB276FF3D29}">
      <dgm:prSet/>
      <dgm:spPr/>
      <dgm:t>
        <a:bodyPr/>
        <a:lstStyle/>
        <a:p>
          <a:endParaRPr lang="it-IT"/>
        </a:p>
      </dgm:t>
    </dgm:pt>
    <dgm:pt modelId="{1B505364-E2F4-4E66-B79D-FEF063DE2D87}">
      <dgm:prSet phldrT="[Testo]" custT="1"/>
      <dgm:spPr/>
      <dgm:t>
        <a:bodyPr/>
        <a:lstStyle/>
        <a:p>
          <a:pPr algn="ctr"/>
          <a:r>
            <a: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Trova riconoscimento nell’art. 33 del Nuovo Regolamento interno dell’Assemblea</a:t>
          </a:r>
          <a:endParaRPr lang="it-IT" sz="1600" dirty="0"/>
        </a:p>
      </dgm:t>
    </dgm:pt>
    <dgm:pt modelId="{1C6A817D-FEF8-42FE-8D95-E25FBDBDBB25}" type="parTrans" cxnId="{4D14FAA0-DF26-468B-B526-0C3F1B115AC9}">
      <dgm:prSet/>
      <dgm:spPr/>
      <dgm:t>
        <a:bodyPr/>
        <a:lstStyle/>
        <a:p>
          <a:endParaRPr lang="it-IT"/>
        </a:p>
      </dgm:t>
    </dgm:pt>
    <dgm:pt modelId="{12F13837-509C-46F8-8525-AB83D808F7D7}" type="sibTrans" cxnId="{4D14FAA0-DF26-468B-B526-0C3F1B115AC9}">
      <dgm:prSet/>
      <dgm:spPr/>
      <dgm:t>
        <a:bodyPr/>
        <a:lstStyle/>
        <a:p>
          <a:endParaRPr lang="it-IT"/>
        </a:p>
      </dgm:t>
    </dgm:pt>
    <dgm:pt modelId="{9A5B2ECD-B6F5-4592-9B08-6F5F51D9C0C0}">
      <dgm:prSet phldrT="[Testo]" custT="1"/>
      <dgm:spPr/>
      <dgm:t>
        <a:bodyPr/>
        <a:lstStyle/>
        <a:p>
          <a:pPr algn="ctr"/>
          <a:r>
            <a: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 adottato, ad inizio attività, un proprio Regolamento interno, in aggiunta a quello assembleare </a:t>
          </a:r>
          <a:endParaRPr lang="it-IT" sz="1600" dirty="0"/>
        </a:p>
      </dgm:t>
    </dgm:pt>
    <dgm:pt modelId="{5767D0BC-EB5B-459D-B8F7-C8F8601CDAF6}" type="parTrans" cxnId="{7A67CAB3-40E9-4B80-B852-470924206290}">
      <dgm:prSet/>
      <dgm:spPr/>
      <dgm:t>
        <a:bodyPr/>
        <a:lstStyle/>
        <a:p>
          <a:endParaRPr lang="it-IT"/>
        </a:p>
      </dgm:t>
    </dgm:pt>
    <dgm:pt modelId="{ACA80B3B-39F3-4608-924A-20C9C1A517E8}" type="sibTrans" cxnId="{7A67CAB3-40E9-4B80-B852-470924206290}">
      <dgm:prSet/>
      <dgm:spPr/>
      <dgm:t>
        <a:bodyPr/>
        <a:lstStyle/>
        <a:p>
          <a:endParaRPr lang="it-IT"/>
        </a:p>
      </dgm:t>
    </dgm:pt>
    <dgm:pt modelId="{5BA22AD0-AA59-4F5F-AA75-0B43F3565A09}">
      <dgm:prSet custT="1"/>
      <dgm:spPr/>
      <dgm:t>
        <a:bodyPr/>
        <a:lstStyle/>
        <a:p>
          <a:pPr algn="ctr"/>
          <a:r>
            <a: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legge regionale del 19 marzo 2004, n.11 le ha demandato il compito di monitorare la spesa sanitaria  </a:t>
          </a:r>
        </a:p>
      </dgm:t>
    </dgm:pt>
    <dgm:pt modelId="{D8E5CC5E-16AA-4F3B-BB44-789923A02FD5}" type="parTrans" cxnId="{8D689453-C4F8-42D8-915F-F5C435B3678A}">
      <dgm:prSet/>
      <dgm:spPr/>
      <dgm:t>
        <a:bodyPr/>
        <a:lstStyle/>
        <a:p>
          <a:endParaRPr lang="it-IT"/>
        </a:p>
      </dgm:t>
    </dgm:pt>
    <dgm:pt modelId="{87889C23-5C7B-48B2-AA23-DAA4F9F2156B}" type="sibTrans" cxnId="{8D689453-C4F8-42D8-915F-F5C435B3678A}">
      <dgm:prSet/>
      <dgm:spPr/>
      <dgm:t>
        <a:bodyPr/>
        <a:lstStyle/>
        <a:p>
          <a:endParaRPr lang="it-IT"/>
        </a:p>
      </dgm:t>
    </dgm:pt>
    <dgm:pt modelId="{386B3825-6EAA-400F-A674-1A87ADCE6E01}">
      <dgm:prSet custT="1"/>
      <dgm:spPr/>
      <dgm:t>
        <a:bodyPr/>
        <a:lstStyle/>
        <a:p>
          <a:pPr algn="ctr"/>
          <a:r>
            <a: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legge regionale del 26 aprile 2018 n.9 ne ha rafforzato le competenze</a:t>
          </a:r>
        </a:p>
      </dgm:t>
    </dgm:pt>
    <dgm:pt modelId="{194D7FEE-99A6-415A-981C-430020DAC741}" type="parTrans" cxnId="{721871FB-966B-45E3-B2B6-6F3AEA19D73F}">
      <dgm:prSet/>
      <dgm:spPr/>
      <dgm:t>
        <a:bodyPr/>
        <a:lstStyle/>
        <a:p>
          <a:endParaRPr lang="it-IT"/>
        </a:p>
      </dgm:t>
    </dgm:pt>
    <dgm:pt modelId="{E9599A75-DABD-49AB-A29B-56A2B357E6FC}" type="sibTrans" cxnId="{721871FB-966B-45E3-B2B6-6F3AEA19D73F}">
      <dgm:prSet/>
      <dgm:spPr/>
      <dgm:t>
        <a:bodyPr/>
        <a:lstStyle/>
        <a:p>
          <a:endParaRPr lang="it-IT"/>
        </a:p>
      </dgm:t>
    </dgm:pt>
    <dgm:pt modelId="{93353773-6352-4476-8AEB-250ECA162E8F}">
      <dgm:prSet custT="1"/>
      <dgm:spPr/>
      <dgm:t>
        <a:bodyPr/>
        <a:lstStyle/>
        <a:p>
          <a:r>
            <a: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«Istituzione della Commissione consiliare contro il fenomeno della ‘ndrangheta, della corruzione e dell’illegalità diffusa»</a:t>
          </a:r>
          <a:endParaRPr lang="it-I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FCF69-9F01-440D-A798-896F62AC0C2A}" type="parTrans" cxnId="{972B6977-0EB6-4F3F-BAAA-5A3EFF4A78A3}">
      <dgm:prSet/>
      <dgm:spPr/>
      <dgm:t>
        <a:bodyPr/>
        <a:lstStyle/>
        <a:p>
          <a:endParaRPr lang="it-IT"/>
        </a:p>
      </dgm:t>
    </dgm:pt>
    <dgm:pt modelId="{E8D816CE-48F8-43AB-B221-90D49A32BED5}" type="sibTrans" cxnId="{972B6977-0EB6-4F3F-BAAA-5A3EFF4A78A3}">
      <dgm:prSet/>
      <dgm:spPr/>
      <dgm:t>
        <a:bodyPr/>
        <a:lstStyle/>
        <a:p>
          <a:endParaRPr lang="it-IT"/>
        </a:p>
      </dgm:t>
    </dgm:pt>
    <dgm:pt modelId="{CCD99ADA-F68F-48A2-A282-B26DBBC4AFAD}">
      <dgm:prSet custT="1"/>
      <dgm:spPr/>
      <dgm:t>
        <a:bodyPr/>
        <a:lstStyle/>
        <a:p>
          <a:r>
            <a:rPr lang="it-IT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Delibera di Consiglio Regionale del 27 maggio 2005 n. 5</a:t>
          </a:r>
          <a:endParaRPr lang="it-I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26FFE-7315-4075-936E-C49A704023AC}" type="parTrans" cxnId="{149D8FED-0532-42EC-8A5E-2B40E9B4CB0F}">
      <dgm:prSet/>
      <dgm:spPr/>
      <dgm:t>
        <a:bodyPr/>
        <a:lstStyle/>
        <a:p>
          <a:endParaRPr lang="it-IT"/>
        </a:p>
      </dgm:t>
    </dgm:pt>
    <dgm:pt modelId="{7A07ACA8-D2B8-4AFA-A1FA-D3645A90E9C4}" type="sibTrans" cxnId="{149D8FED-0532-42EC-8A5E-2B40E9B4CB0F}">
      <dgm:prSet/>
      <dgm:spPr/>
      <dgm:t>
        <a:bodyPr/>
        <a:lstStyle/>
        <a:p>
          <a:endParaRPr lang="it-IT"/>
        </a:p>
      </dgm:t>
    </dgm:pt>
    <dgm:pt modelId="{2BEA7D37-B04C-471F-919B-BC8D8EFED3BD}">
      <dgm:prSet custT="1"/>
      <dgm:spPr/>
      <dgm:t>
        <a:bodyPr/>
        <a:lstStyle/>
        <a:p>
          <a:r>
            <a:rPr lang="it-IT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Burc n.9 parti I e II  del 16.05.2003</a:t>
          </a:r>
          <a:endParaRPr lang="it-IT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1173D-4B0F-4D0F-95BF-C5867AF92226}" type="parTrans" cxnId="{7CCC0F8C-BFF3-47E9-A564-672DC34957EB}">
      <dgm:prSet/>
      <dgm:spPr/>
      <dgm:t>
        <a:bodyPr/>
        <a:lstStyle/>
        <a:p>
          <a:endParaRPr lang="it-IT"/>
        </a:p>
      </dgm:t>
    </dgm:pt>
    <dgm:pt modelId="{4E1CD4CC-B264-4232-B0E3-839B88D82A09}" type="sibTrans" cxnId="{7CCC0F8C-BFF3-47E9-A564-672DC34957EB}">
      <dgm:prSet/>
      <dgm:spPr/>
      <dgm:t>
        <a:bodyPr/>
        <a:lstStyle/>
        <a:p>
          <a:endParaRPr lang="it-IT"/>
        </a:p>
      </dgm:t>
    </dgm:pt>
    <dgm:pt modelId="{72AA3B87-1974-4E09-A4AE-C84B7DD656B3}">
      <dgm:prSet custT="1"/>
      <dgm:spPr/>
      <dgm:t>
        <a:bodyPr/>
        <a:lstStyle/>
        <a:p>
          <a:r>
            <a: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«Piano Regionale per la Salute 2004/2006»</a:t>
          </a:r>
          <a:endParaRPr lang="it-I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E5A5F-233A-4010-954C-23604905143E}" type="parTrans" cxnId="{B1801E91-0D6F-423F-BB0E-7A19238E42D7}">
      <dgm:prSet/>
      <dgm:spPr/>
      <dgm:t>
        <a:bodyPr/>
        <a:lstStyle/>
        <a:p>
          <a:endParaRPr lang="it-IT"/>
        </a:p>
      </dgm:t>
    </dgm:pt>
    <dgm:pt modelId="{FB525977-ECD0-42CE-9E65-E1903BC796FB}" type="sibTrans" cxnId="{B1801E91-0D6F-423F-BB0E-7A19238E42D7}">
      <dgm:prSet/>
      <dgm:spPr/>
      <dgm:t>
        <a:bodyPr/>
        <a:lstStyle/>
        <a:p>
          <a:endParaRPr lang="it-IT"/>
        </a:p>
      </dgm:t>
    </dgm:pt>
    <dgm:pt modelId="{6E23CB59-7A89-4DF9-A67A-6E1998EBC6B8}">
      <dgm:prSet custT="1"/>
      <dgm:spPr/>
      <dgm:t>
        <a:bodyPr/>
        <a:lstStyle/>
        <a:p>
          <a:r>
            <a: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«Interventi regionali per la prevenzione e il contrasto del fenomeno della ‘ndrangheta e per la promozione della legalità, dell’economia responsabile e della trasparenza»</a:t>
          </a:r>
          <a:endParaRPr lang="it-I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8C7EE-BF7E-43FF-9DF1-A95B16D72531}" type="parTrans" cxnId="{039F69B8-F923-4C51-993B-A6C1A8AB2BA0}">
      <dgm:prSet/>
      <dgm:spPr/>
      <dgm:t>
        <a:bodyPr/>
        <a:lstStyle/>
        <a:p>
          <a:endParaRPr lang="it-IT"/>
        </a:p>
      </dgm:t>
    </dgm:pt>
    <dgm:pt modelId="{46B411CB-BD9B-4398-AC73-8F393256CAB3}" type="sibTrans" cxnId="{039F69B8-F923-4C51-993B-A6C1A8AB2BA0}">
      <dgm:prSet/>
      <dgm:spPr/>
      <dgm:t>
        <a:bodyPr/>
        <a:lstStyle/>
        <a:p>
          <a:endParaRPr lang="it-IT"/>
        </a:p>
      </dgm:t>
    </dgm:pt>
    <dgm:pt modelId="{08EDEB92-329C-4DE3-83BC-8F1F099E6977}" type="pres">
      <dgm:prSet presAssocID="{F36175E0-441D-42B3-9BC6-76986CCFD2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DB5829-24A9-4E3E-81D2-509CCCD1A0D1}" type="pres">
      <dgm:prSet presAssocID="{C68E82C4-732F-4F6A-BA8C-464299EB814A}" presName="parentLin" presStyleCnt="0"/>
      <dgm:spPr/>
    </dgm:pt>
    <dgm:pt modelId="{F78FF01F-272C-40D1-82F8-D0F51574858C}" type="pres">
      <dgm:prSet presAssocID="{C68E82C4-732F-4F6A-BA8C-464299EB814A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9B5E8AA0-C899-4B4C-9E7F-413342C2A9AB}" type="pres">
      <dgm:prSet presAssocID="{C68E82C4-732F-4F6A-BA8C-464299EB814A}" presName="parentText" presStyleLbl="node1" presStyleIdx="0" presStyleCnt="5" custScaleX="137909" custScaleY="308100" custLinFactNeighborX="-5997" custLinFactNeighborY="-161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138DFB-544C-446B-BE98-5CFFE7763C43}" type="pres">
      <dgm:prSet presAssocID="{C68E82C4-732F-4F6A-BA8C-464299EB814A}" presName="negativeSpace" presStyleCnt="0"/>
      <dgm:spPr/>
    </dgm:pt>
    <dgm:pt modelId="{A7382EE3-A9BA-4F50-8A11-423B39936A4C}" type="pres">
      <dgm:prSet presAssocID="{C68E82C4-732F-4F6A-BA8C-464299EB814A}" presName="childText" presStyleLbl="conFgAcc1" presStyleIdx="0" presStyleCnt="5" custScaleY="98927" custLinFactY="3554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4CB92B-530D-4552-88F9-722664AFD8E8}" type="pres">
      <dgm:prSet presAssocID="{8BB33B99-228B-4883-957F-749B468A5F06}" presName="spaceBetweenRectangles" presStyleCnt="0"/>
      <dgm:spPr/>
    </dgm:pt>
    <dgm:pt modelId="{7418B84C-A1DC-4770-80D7-9E582DBD95D3}" type="pres">
      <dgm:prSet presAssocID="{1B505364-E2F4-4E66-B79D-FEF063DE2D87}" presName="parentLin" presStyleCnt="0"/>
      <dgm:spPr/>
    </dgm:pt>
    <dgm:pt modelId="{C53CA537-FA01-4235-A62B-C5F86D4E2457}" type="pres">
      <dgm:prSet presAssocID="{1B505364-E2F4-4E66-B79D-FEF063DE2D87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B69EC28B-CC7A-4D5A-B552-2AC8313ABDE6}" type="pres">
      <dgm:prSet presAssocID="{1B505364-E2F4-4E66-B79D-FEF063DE2D87}" presName="parentText" presStyleLbl="node1" presStyleIdx="1" presStyleCnt="5" custScaleX="137927" custScaleY="34982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CD81BB-085F-485E-81FA-8B5A2BB57FBB}" type="pres">
      <dgm:prSet presAssocID="{1B505364-E2F4-4E66-B79D-FEF063DE2D87}" presName="negativeSpace" presStyleCnt="0"/>
      <dgm:spPr/>
    </dgm:pt>
    <dgm:pt modelId="{EDDCD6F2-9F60-40CE-916A-2A0FB950720B}" type="pres">
      <dgm:prSet presAssocID="{1B505364-E2F4-4E66-B79D-FEF063DE2D87}" presName="childText" presStyleLbl="conFgAcc1" presStyleIdx="1" presStyleCnt="5" custScaleY="106391" custLinFactY="1425" custLinFactNeighborX="3718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E6D295-9F0E-4259-8568-6E0CBD9D2081}" type="pres">
      <dgm:prSet presAssocID="{12F13837-509C-46F8-8525-AB83D808F7D7}" presName="spaceBetweenRectangles" presStyleCnt="0"/>
      <dgm:spPr/>
    </dgm:pt>
    <dgm:pt modelId="{A8C58C63-06D9-450F-B267-65ACF493F861}" type="pres">
      <dgm:prSet presAssocID="{9A5B2ECD-B6F5-4592-9B08-6F5F51D9C0C0}" presName="parentLin" presStyleCnt="0"/>
      <dgm:spPr/>
    </dgm:pt>
    <dgm:pt modelId="{6563CDF7-1229-440B-9CD2-7D4DB05A3C1B}" type="pres">
      <dgm:prSet presAssocID="{9A5B2ECD-B6F5-4592-9B08-6F5F51D9C0C0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E4C30C96-6911-4FA0-87DB-7568A4A1EA11}" type="pres">
      <dgm:prSet presAssocID="{9A5B2ECD-B6F5-4592-9B08-6F5F51D9C0C0}" presName="parentText" presStyleLbl="node1" presStyleIdx="2" presStyleCnt="5" custScaleX="141908" custScaleY="27172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C8B566-D232-40E2-AF7C-36C03E603D9D}" type="pres">
      <dgm:prSet presAssocID="{9A5B2ECD-B6F5-4592-9B08-6F5F51D9C0C0}" presName="negativeSpace" presStyleCnt="0"/>
      <dgm:spPr/>
    </dgm:pt>
    <dgm:pt modelId="{A629620A-0F72-4CF1-B2B0-21EDE6A53E69}" type="pres">
      <dgm:prSet presAssocID="{9A5B2ECD-B6F5-4592-9B08-6F5F51D9C0C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695B17-11D6-48DE-B530-CE3866CF8BAF}" type="pres">
      <dgm:prSet presAssocID="{ACA80B3B-39F3-4608-924A-20C9C1A517E8}" presName="spaceBetweenRectangles" presStyleCnt="0"/>
      <dgm:spPr/>
    </dgm:pt>
    <dgm:pt modelId="{E247FE37-3AF9-4ADA-911D-5C5C6C879330}" type="pres">
      <dgm:prSet presAssocID="{5BA22AD0-AA59-4F5F-AA75-0B43F3565A09}" presName="parentLin" presStyleCnt="0"/>
      <dgm:spPr/>
    </dgm:pt>
    <dgm:pt modelId="{6A2FA74E-40AD-4237-B455-AA8F2A61B18F}" type="pres">
      <dgm:prSet presAssocID="{5BA22AD0-AA59-4F5F-AA75-0B43F3565A09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2CC35D73-A0A6-4930-A17B-80FA4A13E813}" type="pres">
      <dgm:prSet presAssocID="{5BA22AD0-AA59-4F5F-AA75-0B43F3565A09}" presName="parentText" presStyleLbl="node1" presStyleIdx="3" presStyleCnt="5" custScaleX="135905" custScaleY="28466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13AC4C-F804-4626-B037-26FA924F273A}" type="pres">
      <dgm:prSet presAssocID="{5BA22AD0-AA59-4F5F-AA75-0B43F3565A09}" presName="negativeSpace" presStyleCnt="0"/>
      <dgm:spPr/>
    </dgm:pt>
    <dgm:pt modelId="{47604755-F336-444A-8947-144207FF7FD3}" type="pres">
      <dgm:prSet presAssocID="{5BA22AD0-AA59-4F5F-AA75-0B43F3565A09}" presName="childText" presStyleLbl="conFgAcc1" presStyleIdx="3" presStyleCnt="5" custLinFactY="1166" custLinFactNeighborX="-107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880C1C-0471-47A2-ADAD-4F93C62F821C}" type="pres">
      <dgm:prSet presAssocID="{87889C23-5C7B-48B2-AA23-DAA4F9F2156B}" presName="spaceBetweenRectangles" presStyleCnt="0"/>
      <dgm:spPr/>
    </dgm:pt>
    <dgm:pt modelId="{FABC5B92-1574-4654-B9A5-B375BBD863F8}" type="pres">
      <dgm:prSet presAssocID="{386B3825-6EAA-400F-A674-1A87ADCE6E01}" presName="parentLin" presStyleCnt="0"/>
      <dgm:spPr/>
    </dgm:pt>
    <dgm:pt modelId="{9F1EF164-4CFD-4867-B08A-3FBDBCA87048}" type="pres">
      <dgm:prSet presAssocID="{386B3825-6EAA-400F-A674-1A87ADCE6E01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8E7BC0DC-BD86-4C2D-872F-1D8E40187C23}" type="pres">
      <dgm:prSet presAssocID="{386B3825-6EAA-400F-A674-1A87ADCE6E01}" presName="parentText" presStyleLbl="node1" presStyleIdx="4" presStyleCnt="5" custScaleX="136191" custScaleY="30811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AA28C8-B80C-42B3-BF80-AECC49C28B44}" type="pres">
      <dgm:prSet presAssocID="{386B3825-6EAA-400F-A674-1A87ADCE6E01}" presName="negativeSpace" presStyleCnt="0"/>
      <dgm:spPr/>
    </dgm:pt>
    <dgm:pt modelId="{05A0DEC7-452F-4E16-ACC3-E274CD21138E}" type="pres">
      <dgm:prSet presAssocID="{386B3825-6EAA-400F-A674-1A87ADCE6E0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6666987-1EED-4334-9B42-9315C3F8E3AB}" type="presOf" srcId="{93353773-6352-4476-8AEB-250ECA162E8F}" destId="{A7382EE3-A9BA-4F50-8A11-423B39936A4C}" srcOrd="0" destOrd="0" presId="urn:microsoft.com/office/officeart/2005/8/layout/list1"/>
    <dgm:cxn modelId="{F1B32459-17E7-4D5E-85E6-E68462154007}" type="presOf" srcId="{F36175E0-441D-42B3-9BC6-76986CCFD2B0}" destId="{08EDEB92-329C-4DE3-83BC-8F1F099E6977}" srcOrd="0" destOrd="0" presId="urn:microsoft.com/office/officeart/2005/8/layout/list1"/>
    <dgm:cxn modelId="{96A5C02E-A6DF-4FA0-AB0C-0F05D15F6298}" type="presOf" srcId="{C68E82C4-732F-4F6A-BA8C-464299EB814A}" destId="{9B5E8AA0-C899-4B4C-9E7F-413342C2A9AB}" srcOrd="1" destOrd="0" presId="urn:microsoft.com/office/officeart/2005/8/layout/list1"/>
    <dgm:cxn modelId="{015E2C15-65FC-4DEA-8857-DE1F3486D67D}" type="presOf" srcId="{9A5B2ECD-B6F5-4592-9B08-6F5F51D9C0C0}" destId="{6563CDF7-1229-440B-9CD2-7D4DB05A3C1B}" srcOrd="0" destOrd="0" presId="urn:microsoft.com/office/officeart/2005/8/layout/list1"/>
    <dgm:cxn modelId="{149D8FED-0532-42EC-8A5E-2B40E9B4CB0F}" srcId="{1B505364-E2F4-4E66-B79D-FEF063DE2D87}" destId="{CCD99ADA-F68F-48A2-A282-B26DBBC4AFAD}" srcOrd="0" destOrd="0" parTransId="{4F326FFE-7315-4075-936E-C49A704023AC}" sibTransId="{7A07ACA8-D2B8-4AFA-A1FA-D3645A90E9C4}"/>
    <dgm:cxn modelId="{FA431E1A-2DA9-4EE0-9078-FDB276FF3D29}" srcId="{F36175E0-441D-42B3-9BC6-76986CCFD2B0}" destId="{C68E82C4-732F-4F6A-BA8C-464299EB814A}" srcOrd="0" destOrd="0" parTransId="{734AB10E-8BA4-40A6-96F7-56EBA1A53E1B}" sibTransId="{8BB33B99-228B-4883-957F-749B468A5F06}"/>
    <dgm:cxn modelId="{7E3207CE-B88C-4C92-8321-9A8B1B0AA9BA}" type="presOf" srcId="{5BA22AD0-AA59-4F5F-AA75-0B43F3565A09}" destId="{6A2FA74E-40AD-4237-B455-AA8F2A61B18F}" srcOrd="0" destOrd="0" presId="urn:microsoft.com/office/officeart/2005/8/layout/list1"/>
    <dgm:cxn modelId="{972B6977-0EB6-4F3F-BAAA-5A3EFF4A78A3}" srcId="{C68E82C4-732F-4F6A-BA8C-464299EB814A}" destId="{93353773-6352-4476-8AEB-250ECA162E8F}" srcOrd="0" destOrd="0" parTransId="{864FCF69-9F01-440D-A798-896F62AC0C2A}" sibTransId="{E8D816CE-48F8-43AB-B221-90D49A32BED5}"/>
    <dgm:cxn modelId="{2E147EEC-86BA-4B09-B17C-AB703593B33E}" type="presOf" srcId="{1B505364-E2F4-4E66-B79D-FEF063DE2D87}" destId="{C53CA537-FA01-4235-A62B-C5F86D4E2457}" srcOrd="0" destOrd="0" presId="urn:microsoft.com/office/officeart/2005/8/layout/list1"/>
    <dgm:cxn modelId="{EE181DF5-E725-4B99-B4FC-EF7EED0AAF20}" type="presOf" srcId="{5BA22AD0-AA59-4F5F-AA75-0B43F3565A09}" destId="{2CC35D73-A0A6-4930-A17B-80FA4A13E813}" srcOrd="1" destOrd="0" presId="urn:microsoft.com/office/officeart/2005/8/layout/list1"/>
    <dgm:cxn modelId="{B1801E91-0D6F-423F-BB0E-7A19238E42D7}" srcId="{5BA22AD0-AA59-4F5F-AA75-0B43F3565A09}" destId="{72AA3B87-1974-4E09-A4AE-C84B7DD656B3}" srcOrd="0" destOrd="0" parTransId="{ED1E5A5F-233A-4010-954C-23604905143E}" sibTransId="{FB525977-ECD0-42CE-9E65-E1903BC796FB}"/>
    <dgm:cxn modelId="{7CCC0F8C-BFF3-47E9-A564-672DC34957EB}" srcId="{9A5B2ECD-B6F5-4592-9B08-6F5F51D9C0C0}" destId="{2BEA7D37-B04C-471F-919B-BC8D8EFED3BD}" srcOrd="0" destOrd="0" parTransId="{1771173D-4B0F-4D0F-95BF-C5867AF92226}" sibTransId="{4E1CD4CC-B264-4232-B0E3-839B88D82A09}"/>
    <dgm:cxn modelId="{039F69B8-F923-4C51-993B-A6C1A8AB2BA0}" srcId="{386B3825-6EAA-400F-A674-1A87ADCE6E01}" destId="{6E23CB59-7A89-4DF9-A67A-6E1998EBC6B8}" srcOrd="0" destOrd="0" parTransId="{41F8C7EE-BF7E-43FF-9DF1-A95B16D72531}" sibTransId="{46B411CB-BD9B-4398-AC73-8F393256CAB3}"/>
    <dgm:cxn modelId="{C294E7AD-1A11-44A6-BD8B-733982298A30}" type="presOf" srcId="{6E23CB59-7A89-4DF9-A67A-6E1998EBC6B8}" destId="{05A0DEC7-452F-4E16-ACC3-E274CD21138E}" srcOrd="0" destOrd="0" presId="urn:microsoft.com/office/officeart/2005/8/layout/list1"/>
    <dgm:cxn modelId="{89BC67A9-67FE-454A-B5F9-5D6C496B0286}" type="presOf" srcId="{CCD99ADA-F68F-48A2-A282-B26DBBC4AFAD}" destId="{EDDCD6F2-9F60-40CE-916A-2A0FB950720B}" srcOrd="0" destOrd="0" presId="urn:microsoft.com/office/officeart/2005/8/layout/list1"/>
    <dgm:cxn modelId="{A9A8B2FF-D7F5-4C04-9D3B-DB1FF19DB690}" type="presOf" srcId="{72AA3B87-1974-4E09-A4AE-C84B7DD656B3}" destId="{47604755-F336-444A-8947-144207FF7FD3}" srcOrd="0" destOrd="0" presId="urn:microsoft.com/office/officeart/2005/8/layout/list1"/>
    <dgm:cxn modelId="{721871FB-966B-45E3-B2B6-6F3AEA19D73F}" srcId="{F36175E0-441D-42B3-9BC6-76986CCFD2B0}" destId="{386B3825-6EAA-400F-A674-1A87ADCE6E01}" srcOrd="4" destOrd="0" parTransId="{194D7FEE-99A6-415A-981C-430020DAC741}" sibTransId="{E9599A75-DABD-49AB-A29B-56A2B357E6FC}"/>
    <dgm:cxn modelId="{A90AB2B3-73EB-4C88-B224-F50F88F2BF83}" type="presOf" srcId="{1B505364-E2F4-4E66-B79D-FEF063DE2D87}" destId="{B69EC28B-CC7A-4D5A-B552-2AC8313ABDE6}" srcOrd="1" destOrd="0" presId="urn:microsoft.com/office/officeart/2005/8/layout/list1"/>
    <dgm:cxn modelId="{2FFEDC2C-3BFB-4879-B822-E09DF16A6F04}" type="presOf" srcId="{2BEA7D37-B04C-471F-919B-BC8D8EFED3BD}" destId="{A629620A-0F72-4CF1-B2B0-21EDE6A53E69}" srcOrd="0" destOrd="0" presId="urn:microsoft.com/office/officeart/2005/8/layout/list1"/>
    <dgm:cxn modelId="{3BF8DA31-B6B9-48BF-BCD6-FEAA2C74AA3B}" type="presOf" srcId="{C68E82C4-732F-4F6A-BA8C-464299EB814A}" destId="{F78FF01F-272C-40D1-82F8-D0F51574858C}" srcOrd="0" destOrd="0" presId="urn:microsoft.com/office/officeart/2005/8/layout/list1"/>
    <dgm:cxn modelId="{4D14FAA0-DF26-468B-B526-0C3F1B115AC9}" srcId="{F36175E0-441D-42B3-9BC6-76986CCFD2B0}" destId="{1B505364-E2F4-4E66-B79D-FEF063DE2D87}" srcOrd="1" destOrd="0" parTransId="{1C6A817D-FEF8-42FE-8D95-E25FBDBDBB25}" sibTransId="{12F13837-509C-46F8-8525-AB83D808F7D7}"/>
    <dgm:cxn modelId="{8D689453-C4F8-42D8-915F-F5C435B3678A}" srcId="{F36175E0-441D-42B3-9BC6-76986CCFD2B0}" destId="{5BA22AD0-AA59-4F5F-AA75-0B43F3565A09}" srcOrd="3" destOrd="0" parTransId="{D8E5CC5E-16AA-4F3B-BB44-789923A02FD5}" sibTransId="{87889C23-5C7B-48B2-AA23-DAA4F9F2156B}"/>
    <dgm:cxn modelId="{7A67CAB3-40E9-4B80-B852-470924206290}" srcId="{F36175E0-441D-42B3-9BC6-76986CCFD2B0}" destId="{9A5B2ECD-B6F5-4592-9B08-6F5F51D9C0C0}" srcOrd="2" destOrd="0" parTransId="{5767D0BC-EB5B-459D-B8F7-C8F8601CDAF6}" sibTransId="{ACA80B3B-39F3-4608-924A-20C9C1A517E8}"/>
    <dgm:cxn modelId="{C73CBBEE-DDDB-47E6-BEF6-676726A37478}" type="presOf" srcId="{386B3825-6EAA-400F-A674-1A87ADCE6E01}" destId="{8E7BC0DC-BD86-4C2D-872F-1D8E40187C23}" srcOrd="1" destOrd="0" presId="urn:microsoft.com/office/officeart/2005/8/layout/list1"/>
    <dgm:cxn modelId="{2B7C75DA-0A55-497B-A13A-DB5F46FE3F95}" type="presOf" srcId="{9A5B2ECD-B6F5-4592-9B08-6F5F51D9C0C0}" destId="{E4C30C96-6911-4FA0-87DB-7568A4A1EA11}" srcOrd="1" destOrd="0" presId="urn:microsoft.com/office/officeart/2005/8/layout/list1"/>
    <dgm:cxn modelId="{2F821422-94C2-4B80-A659-09444FC8F67F}" type="presOf" srcId="{386B3825-6EAA-400F-A674-1A87ADCE6E01}" destId="{9F1EF164-4CFD-4867-B08A-3FBDBCA87048}" srcOrd="0" destOrd="0" presId="urn:microsoft.com/office/officeart/2005/8/layout/list1"/>
    <dgm:cxn modelId="{F6D56335-5787-4E9F-95B5-711634E60F67}" type="presParOf" srcId="{08EDEB92-329C-4DE3-83BC-8F1F099E6977}" destId="{5CDB5829-24A9-4E3E-81D2-509CCCD1A0D1}" srcOrd="0" destOrd="0" presId="urn:microsoft.com/office/officeart/2005/8/layout/list1"/>
    <dgm:cxn modelId="{493775FB-3469-4D2D-81D5-EC8E50661357}" type="presParOf" srcId="{5CDB5829-24A9-4E3E-81D2-509CCCD1A0D1}" destId="{F78FF01F-272C-40D1-82F8-D0F51574858C}" srcOrd="0" destOrd="0" presId="urn:microsoft.com/office/officeart/2005/8/layout/list1"/>
    <dgm:cxn modelId="{9B167DB4-8837-4192-A1D2-8CD62D763E51}" type="presParOf" srcId="{5CDB5829-24A9-4E3E-81D2-509CCCD1A0D1}" destId="{9B5E8AA0-C899-4B4C-9E7F-413342C2A9AB}" srcOrd="1" destOrd="0" presId="urn:microsoft.com/office/officeart/2005/8/layout/list1"/>
    <dgm:cxn modelId="{D56F3B30-203C-42A5-9882-E8B5F2E066A1}" type="presParOf" srcId="{08EDEB92-329C-4DE3-83BC-8F1F099E6977}" destId="{32138DFB-544C-446B-BE98-5CFFE7763C43}" srcOrd="1" destOrd="0" presId="urn:microsoft.com/office/officeart/2005/8/layout/list1"/>
    <dgm:cxn modelId="{B56A18EA-6467-4CC7-967F-B21A82E7D4B8}" type="presParOf" srcId="{08EDEB92-329C-4DE3-83BC-8F1F099E6977}" destId="{A7382EE3-A9BA-4F50-8A11-423B39936A4C}" srcOrd="2" destOrd="0" presId="urn:microsoft.com/office/officeart/2005/8/layout/list1"/>
    <dgm:cxn modelId="{7080C9E3-A369-4DBD-A157-FCAC64628C9A}" type="presParOf" srcId="{08EDEB92-329C-4DE3-83BC-8F1F099E6977}" destId="{974CB92B-530D-4552-88F9-722664AFD8E8}" srcOrd="3" destOrd="0" presId="urn:microsoft.com/office/officeart/2005/8/layout/list1"/>
    <dgm:cxn modelId="{2CC0D50E-3AAB-4FEE-B70F-851233FEE95D}" type="presParOf" srcId="{08EDEB92-329C-4DE3-83BC-8F1F099E6977}" destId="{7418B84C-A1DC-4770-80D7-9E582DBD95D3}" srcOrd="4" destOrd="0" presId="urn:microsoft.com/office/officeart/2005/8/layout/list1"/>
    <dgm:cxn modelId="{582A1944-676F-4267-8E0F-A14F1EC7E096}" type="presParOf" srcId="{7418B84C-A1DC-4770-80D7-9E582DBD95D3}" destId="{C53CA537-FA01-4235-A62B-C5F86D4E2457}" srcOrd="0" destOrd="0" presId="urn:microsoft.com/office/officeart/2005/8/layout/list1"/>
    <dgm:cxn modelId="{CD6AE437-9A49-4340-B94F-498D55C8E074}" type="presParOf" srcId="{7418B84C-A1DC-4770-80D7-9E582DBD95D3}" destId="{B69EC28B-CC7A-4D5A-B552-2AC8313ABDE6}" srcOrd="1" destOrd="0" presId="urn:microsoft.com/office/officeart/2005/8/layout/list1"/>
    <dgm:cxn modelId="{84DC8BA9-36C6-4E84-A20D-1EC971DF5122}" type="presParOf" srcId="{08EDEB92-329C-4DE3-83BC-8F1F099E6977}" destId="{89CD81BB-085F-485E-81FA-8B5A2BB57FBB}" srcOrd="5" destOrd="0" presId="urn:microsoft.com/office/officeart/2005/8/layout/list1"/>
    <dgm:cxn modelId="{C500B27B-33EE-49BE-B936-57C9F6CEA911}" type="presParOf" srcId="{08EDEB92-329C-4DE3-83BC-8F1F099E6977}" destId="{EDDCD6F2-9F60-40CE-916A-2A0FB950720B}" srcOrd="6" destOrd="0" presId="urn:microsoft.com/office/officeart/2005/8/layout/list1"/>
    <dgm:cxn modelId="{459460A2-37A7-42F7-9CAB-3DF9BA44425E}" type="presParOf" srcId="{08EDEB92-329C-4DE3-83BC-8F1F099E6977}" destId="{73E6D295-9F0E-4259-8568-6E0CBD9D2081}" srcOrd="7" destOrd="0" presId="urn:microsoft.com/office/officeart/2005/8/layout/list1"/>
    <dgm:cxn modelId="{66540833-B492-4D28-B97E-77D7D9367EAE}" type="presParOf" srcId="{08EDEB92-329C-4DE3-83BC-8F1F099E6977}" destId="{A8C58C63-06D9-450F-B267-65ACF493F861}" srcOrd="8" destOrd="0" presId="urn:microsoft.com/office/officeart/2005/8/layout/list1"/>
    <dgm:cxn modelId="{A1B9E2E5-C436-448B-8CB3-2DCD55B32BE1}" type="presParOf" srcId="{A8C58C63-06D9-450F-B267-65ACF493F861}" destId="{6563CDF7-1229-440B-9CD2-7D4DB05A3C1B}" srcOrd="0" destOrd="0" presId="urn:microsoft.com/office/officeart/2005/8/layout/list1"/>
    <dgm:cxn modelId="{FE8B1475-6419-4D75-9C7A-D821119495EB}" type="presParOf" srcId="{A8C58C63-06D9-450F-B267-65ACF493F861}" destId="{E4C30C96-6911-4FA0-87DB-7568A4A1EA11}" srcOrd="1" destOrd="0" presId="urn:microsoft.com/office/officeart/2005/8/layout/list1"/>
    <dgm:cxn modelId="{E4F449A4-098E-4053-A789-24B5BC1FC2CF}" type="presParOf" srcId="{08EDEB92-329C-4DE3-83BC-8F1F099E6977}" destId="{4CC8B566-D232-40E2-AF7C-36C03E603D9D}" srcOrd="9" destOrd="0" presId="urn:microsoft.com/office/officeart/2005/8/layout/list1"/>
    <dgm:cxn modelId="{85F89A9E-DA2A-49C6-8226-F06B64B2A686}" type="presParOf" srcId="{08EDEB92-329C-4DE3-83BC-8F1F099E6977}" destId="{A629620A-0F72-4CF1-B2B0-21EDE6A53E69}" srcOrd="10" destOrd="0" presId="urn:microsoft.com/office/officeart/2005/8/layout/list1"/>
    <dgm:cxn modelId="{2FE9CA13-E91A-44EB-B658-C17D5021C749}" type="presParOf" srcId="{08EDEB92-329C-4DE3-83BC-8F1F099E6977}" destId="{AC695B17-11D6-48DE-B530-CE3866CF8BAF}" srcOrd="11" destOrd="0" presId="urn:microsoft.com/office/officeart/2005/8/layout/list1"/>
    <dgm:cxn modelId="{70894B72-08C0-4277-9E5D-7DC0D310EAAF}" type="presParOf" srcId="{08EDEB92-329C-4DE3-83BC-8F1F099E6977}" destId="{E247FE37-3AF9-4ADA-911D-5C5C6C879330}" srcOrd="12" destOrd="0" presId="urn:microsoft.com/office/officeart/2005/8/layout/list1"/>
    <dgm:cxn modelId="{E06A0AF2-971C-47D7-841C-35E4E953CBC0}" type="presParOf" srcId="{E247FE37-3AF9-4ADA-911D-5C5C6C879330}" destId="{6A2FA74E-40AD-4237-B455-AA8F2A61B18F}" srcOrd="0" destOrd="0" presId="urn:microsoft.com/office/officeart/2005/8/layout/list1"/>
    <dgm:cxn modelId="{0805F485-E8AB-415B-A304-EDDDCC5D2619}" type="presParOf" srcId="{E247FE37-3AF9-4ADA-911D-5C5C6C879330}" destId="{2CC35D73-A0A6-4930-A17B-80FA4A13E813}" srcOrd="1" destOrd="0" presId="urn:microsoft.com/office/officeart/2005/8/layout/list1"/>
    <dgm:cxn modelId="{7F85D585-8FC8-4569-BC5C-19A4FCB10E65}" type="presParOf" srcId="{08EDEB92-329C-4DE3-83BC-8F1F099E6977}" destId="{1013AC4C-F804-4626-B037-26FA924F273A}" srcOrd="13" destOrd="0" presId="urn:microsoft.com/office/officeart/2005/8/layout/list1"/>
    <dgm:cxn modelId="{035F0CF4-BF04-4CFE-87C2-1FA2B6B97C6B}" type="presParOf" srcId="{08EDEB92-329C-4DE3-83BC-8F1F099E6977}" destId="{47604755-F336-444A-8947-144207FF7FD3}" srcOrd="14" destOrd="0" presId="urn:microsoft.com/office/officeart/2005/8/layout/list1"/>
    <dgm:cxn modelId="{EE092BBE-AE14-4E05-B160-02EE25899D55}" type="presParOf" srcId="{08EDEB92-329C-4DE3-83BC-8F1F099E6977}" destId="{33880C1C-0471-47A2-ADAD-4F93C62F821C}" srcOrd="15" destOrd="0" presId="urn:microsoft.com/office/officeart/2005/8/layout/list1"/>
    <dgm:cxn modelId="{0265626D-47E4-4636-B51D-C9414A397A68}" type="presParOf" srcId="{08EDEB92-329C-4DE3-83BC-8F1F099E6977}" destId="{FABC5B92-1574-4654-B9A5-B375BBD863F8}" srcOrd="16" destOrd="0" presId="urn:microsoft.com/office/officeart/2005/8/layout/list1"/>
    <dgm:cxn modelId="{11C4B544-3980-4996-B9A8-0F5F52CBC785}" type="presParOf" srcId="{FABC5B92-1574-4654-B9A5-B375BBD863F8}" destId="{9F1EF164-4CFD-4867-B08A-3FBDBCA87048}" srcOrd="0" destOrd="0" presId="urn:microsoft.com/office/officeart/2005/8/layout/list1"/>
    <dgm:cxn modelId="{B0BEB067-77B5-4E30-92F4-F7AB8D347483}" type="presParOf" srcId="{FABC5B92-1574-4654-B9A5-B375BBD863F8}" destId="{8E7BC0DC-BD86-4C2D-872F-1D8E40187C23}" srcOrd="1" destOrd="0" presId="urn:microsoft.com/office/officeart/2005/8/layout/list1"/>
    <dgm:cxn modelId="{B7451E76-6D10-4072-82D6-E37B0B370CB2}" type="presParOf" srcId="{08EDEB92-329C-4DE3-83BC-8F1F099E6977}" destId="{E8AA28C8-B80C-42B3-BF80-AECC49C28B44}" srcOrd="17" destOrd="0" presId="urn:microsoft.com/office/officeart/2005/8/layout/list1"/>
    <dgm:cxn modelId="{D5D1687B-7AF3-4420-A45F-F4883A10F4D2}" type="presParOf" srcId="{08EDEB92-329C-4DE3-83BC-8F1F099E6977}" destId="{05A0DEC7-452F-4E16-ACC3-E274CD2113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3EFF2-5C64-4960-94E1-200AA50316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45FC05-5AE7-43F7-8731-97C736996D20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Viene eletta in seno al Consiglio regionale</a:t>
          </a:r>
          <a:endParaRPr lang="it-IT" sz="2000" dirty="0"/>
        </a:p>
      </dgm:t>
    </dgm:pt>
    <dgm:pt modelId="{BF4D548F-0DC6-4173-B050-20E72A91F1DD}" type="parTrans" cxnId="{62C1D81B-3224-4D6C-8BCB-7801F9BE760C}">
      <dgm:prSet/>
      <dgm:spPr/>
      <dgm:t>
        <a:bodyPr/>
        <a:lstStyle/>
        <a:p>
          <a:endParaRPr lang="it-IT"/>
        </a:p>
      </dgm:t>
    </dgm:pt>
    <dgm:pt modelId="{B17165C4-FEC1-46CF-A5FA-649C76303549}" type="sibTrans" cxnId="{62C1D81B-3224-4D6C-8BCB-7801F9BE760C}">
      <dgm:prSet/>
      <dgm:spPr/>
      <dgm:t>
        <a:bodyPr/>
        <a:lstStyle/>
        <a:p>
          <a:endParaRPr lang="it-IT"/>
        </a:p>
      </dgm:t>
    </dgm:pt>
    <dgm:pt modelId="{B0EFEEE2-3AA7-453B-9831-F115358C8206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Rispecchia la proporzione tra maggioranza e minoranza esistente in Assemblea</a:t>
          </a:r>
          <a:endParaRPr lang="it-IT" sz="2000" dirty="0"/>
        </a:p>
      </dgm:t>
    </dgm:pt>
    <dgm:pt modelId="{0189A545-79F7-4262-A729-E1EC50CE1F4D}" type="parTrans" cxnId="{424510D1-5657-4D2B-A4A8-A8E56AFF111B}">
      <dgm:prSet/>
      <dgm:spPr/>
      <dgm:t>
        <a:bodyPr/>
        <a:lstStyle/>
        <a:p>
          <a:endParaRPr lang="it-IT"/>
        </a:p>
      </dgm:t>
    </dgm:pt>
    <dgm:pt modelId="{E1B990A0-78EF-4DCD-B0A8-A0A66E1B52F9}" type="sibTrans" cxnId="{424510D1-5657-4D2B-A4A8-A8E56AFF111B}">
      <dgm:prSet/>
      <dgm:spPr/>
      <dgm:t>
        <a:bodyPr/>
        <a:lstStyle/>
        <a:p>
          <a:endParaRPr lang="it-IT"/>
        </a:p>
      </dgm:t>
    </dgm:pt>
    <dgm:pt modelId="{3EF84E6D-A082-4028-957B-829B6A0E1BB5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Dura in carica l’intera legislatura</a:t>
          </a:r>
          <a:endParaRPr lang="it-IT" sz="2000" dirty="0"/>
        </a:p>
      </dgm:t>
    </dgm:pt>
    <dgm:pt modelId="{E61766DB-BD35-4ADF-955C-6674E328A52C}" type="parTrans" cxnId="{75765DE5-2916-4044-B08D-A7C77FD64A37}">
      <dgm:prSet/>
      <dgm:spPr/>
      <dgm:t>
        <a:bodyPr/>
        <a:lstStyle/>
        <a:p>
          <a:endParaRPr lang="it-IT"/>
        </a:p>
      </dgm:t>
    </dgm:pt>
    <dgm:pt modelId="{754F45CC-DEDF-4048-9922-FB7B4D352C5E}" type="sibTrans" cxnId="{75765DE5-2916-4044-B08D-A7C77FD64A37}">
      <dgm:prSet/>
      <dgm:spPr/>
      <dgm:t>
        <a:bodyPr/>
        <a:lstStyle/>
        <a:p>
          <a:endParaRPr lang="it-IT"/>
        </a:p>
      </dgm:t>
    </dgm:pt>
    <dgm:pt modelId="{F86D28F7-1F60-4F51-990A-6D4388306A2C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 attiva di propria iniziativa,  su impulso degli organi consiliari, su segnalazione delle Amministrazioni vigilate, di enti privati o di singoli cittadini</a:t>
          </a:r>
          <a:endParaRPr lang="it-IT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EB631-AB5A-4973-B3D6-84BED3170B8E}" type="parTrans" cxnId="{DC257B9C-6B63-45FB-BF3C-3814F8600D29}">
      <dgm:prSet/>
      <dgm:spPr/>
      <dgm:t>
        <a:bodyPr/>
        <a:lstStyle/>
        <a:p>
          <a:endParaRPr lang="it-IT"/>
        </a:p>
      </dgm:t>
    </dgm:pt>
    <dgm:pt modelId="{D4716B44-1D8E-4A8D-A216-D6B98EDA8C8E}" type="sibTrans" cxnId="{DC257B9C-6B63-45FB-BF3C-3814F8600D29}">
      <dgm:prSet/>
      <dgm:spPr/>
      <dgm:t>
        <a:bodyPr/>
        <a:lstStyle/>
        <a:p>
          <a:endParaRPr lang="it-IT"/>
        </a:p>
      </dgm:t>
    </dgm:pt>
    <dgm:pt modelId="{C064CE4D-FF94-4391-84FE-8F50BBCC8A8D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E’ tenuta a riferire annualmente all’Assemblea sull’attività esercitata </a:t>
          </a:r>
          <a:endParaRPr lang="it-IT" sz="2000" dirty="0"/>
        </a:p>
      </dgm:t>
    </dgm:pt>
    <dgm:pt modelId="{65C82B35-BC07-4C68-807F-57758EBFB279}" type="parTrans" cxnId="{28726BD2-9A55-4DD9-AE49-1FC1DF95104A}">
      <dgm:prSet/>
      <dgm:spPr/>
      <dgm:t>
        <a:bodyPr/>
        <a:lstStyle/>
        <a:p>
          <a:endParaRPr lang="it-IT"/>
        </a:p>
      </dgm:t>
    </dgm:pt>
    <dgm:pt modelId="{4E686BBC-4382-4021-9C9B-614A9C1796F0}" type="sibTrans" cxnId="{28726BD2-9A55-4DD9-AE49-1FC1DF95104A}">
      <dgm:prSet/>
      <dgm:spPr/>
      <dgm:t>
        <a:bodyPr/>
        <a:lstStyle/>
        <a:p>
          <a:endParaRPr lang="it-IT"/>
        </a:p>
      </dgm:t>
    </dgm:pt>
    <dgm:pt modelId="{41BA1981-C376-401A-BC73-3EE098EB2685}">
      <dgm:prSet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 relaziona con le Autorità regionali, nazionali e internazionali, oltre che con la Commissione Parlamentare Antimafia</a:t>
          </a:r>
          <a:endParaRPr lang="it-IT" sz="2000" dirty="0"/>
        </a:p>
      </dgm:t>
    </dgm:pt>
    <dgm:pt modelId="{D861430B-8C0F-45C0-AE89-CCE1A33F24FD}" type="parTrans" cxnId="{D4031CC0-61ED-4088-B947-C65E659DEC4B}">
      <dgm:prSet/>
      <dgm:spPr/>
      <dgm:t>
        <a:bodyPr/>
        <a:lstStyle/>
        <a:p>
          <a:endParaRPr lang="it-IT"/>
        </a:p>
      </dgm:t>
    </dgm:pt>
    <dgm:pt modelId="{E1B47C57-8C0D-4A89-80A5-6A2DDD9E1B94}" type="sibTrans" cxnId="{D4031CC0-61ED-4088-B947-C65E659DEC4B}">
      <dgm:prSet/>
      <dgm:spPr/>
      <dgm:t>
        <a:bodyPr/>
        <a:lstStyle/>
        <a:p>
          <a:endParaRPr lang="it-IT"/>
        </a:p>
      </dgm:t>
    </dgm:pt>
    <dgm:pt modelId="{D4CA09D0-BE1F-461B-A683-EBA8B8FAF62A}" type="pres">
      <dgm:prSet presAssocID="{9263EFF2-5C64-4960-94E1-200AA50316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1CEFB7-C964-46C8-AAE3-FD9DFCD200B3}" type="pres">
      <dgm:prSet presAssocID="{6445FC05-5AE7-43F7-8731-97C736996D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218BBF-56AB-4C62-92F2-A7DCFE9AC9E1}" type="pres">
      <dgm:prSet presAssocID="{B17165C4-FEC1-46CF-A5FA-649C76303549}" presName="sibTrans" presStyleCnt="0"/>
      <dgm:spPr/>
    </dgm:pt>
    <dgm:pt modelId="{77F0FBE7-695F-424C-94FD-D18E8B6830E2}" type="pres">
      <dgm:prSet presAssocID="{B0EFEEE2-3AA7-453B-9831-F115358C820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A27D46-F924-4ED0-BCE7-5808F01A127B}" type="pres">
      <dgm:prSet presAssocID="{E1B990A0-78EF-4DCD-B0A8-A0A66E1B52F9}" presName="sibTrans" presStyleCnt="0"/>
      <dgm:spPr/>
    </dgm:pt>
    <dgm:pt modelId="{99D891AE-7E3F-4C9F-9F63-7C0C2E221C76}" type="pres">
      <dgm:prSet presAssocID="{3EF84E6D-A082-4028-957B-829B6A0E1BB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8DEEDD-8030-4688-B5DF-733581F11679}" type="pres">
      <dgm:prSet presAssocID="{754F45CC-DEDF-4048-9922-FB7B4D352C5E}" presName="sibTrans" presStyleCnt="0"/>
      <dgm:spPr/>
    </dgm:pt>
    <dgm:pt modelId="{47C9E7E6-A7B4-42FE-863A-E0A64184536A}" type="pres">
      <dgm:prSet presAssocID="{F86D28F7-1F60-4F51-990A-6D4388306A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F6C848-F3DA-484E-80A4-288B3BA4E835}" type="pres">
      <dgm:prSet presAssocID="{D4716B44-1D8E-4A8D-A216-D6B98EDA8C8E}" presName="sibTrans" presStyleCnt="0"/>
      <dgm:spPr/>
    </dgm:pt>
    <dgm:pt modelId="{98E4E2CF-714C-4B17-A2F3-E0A0D697040B}" type="pres">
      <dgm:prSet presAssocID="{C064CE4D-FF94-4391-84FE-8F50BBCC8A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77BBE7-30B6-49E4-97A9-06AE2DB5EAEB}" type="pres">
      <dgm:prSet presAssocID="{4E686BBC-4382-4021-9C9B-614A9C1796F0}" presName="sibTrans" presStyleCnt="0"/>
      <dgm:spPr/>
    </dgm:pt>
    <dgm:pt modelId="{8F9D2122-5E4A-450E-ACA1-857748928284}" type="pres">
      <dgm:prSet presAssocID="{41BA1981-C376-401A-BC73-3EE098EB26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206D06F-5CE8-41C8-AA63-E2545D7592AE}" type="presOf" srcId="{B0EFEEE2-3AA7-453B-9831-F115358C8206}" destId="{77F0FBE7-695F-424C-94FD-D18E8B6830E2}" srcOrd="0" destOrd="0" presId="urn:microsoft.com/office/officeart/2005/8/layout/default"/>
    <dgm:cxn modelId="{F6553955-F018-4199-A1A9-631FF3CDDDBE}" type="presOf" srcId="{6445FC05-5AE7-43F7-8731-97C736996D20}" destId="{091CEFB7-C964-46C8-AAE3-FD9DFCD200B3}" srcOrd="0" destOrd="0" presId="urn:microsoft.com/office/officeart/2005/8/layout/default"/>
    <dgm:cxn modelId="{409C32AF-CF6B-4B0A-9C74-B472CCD6E2DF}" type="presOf" srcId="{3EF84E6D-A082-4028-957B-829B6A0E1BB5}" destId="{99D891AE-7E3F-4C9F-9F63-7C0C2E221C76}" srcOrd="0" destOrd="0" presId="urn:microsoft.com/office/officeart/2005/8/layout/default"/>
    <dgm:cxn modelId="{75765DE5-2916-4044-B08D-A7C77FD64A37}" srcId="{9263EFF2-5C64-4960-94E1-200AA50316E1}" destId="{3EF84E6D-A082-4028-957B-829B6A0E1BB5}" srcOrd="2" destOrd="0" parTransId="{E61766DB-BD35-4ADF-955C-6674E328A52C}" sibTransId="{754F45CC-DEDF-4048-9922-FB7B4D352C5E}"/>
    <dgm:cxn modelId="{F242E94D-7565-440B-904A-0E4E531B1461}" type="presOf" srcId="{C064CE4D-FF94-4391-84FE-8F50BBCC8A8D}" destId="{98E4E2CF-714C-4B17-A2F3-E0A0D697040B}" srcOrd="0" destOrd="0" presId="urn:microsoft.com/office/officeart/2005/8/layout/default"/>
    <dgm:cxn modelId="{8182DAE5-EF58-4459-B124-953FDEA02DD9}" type="presOf" srcId="{41BA1981-C376-401A-BC73-3EE098EB2685}" destId="{8F9D2122-5E4A-450E-ACA1-857748928284}" srcOrd="0" destOrd="0" presId="urn:microsoft.com/office/officeart/2005/8/layout/default"/>
    <dgm:cxn modelId="{424510D1-5657-4D2B-A4A8-A8E56AFF111B}" srcId="{9263EFF2-5C64-4960-94E1-200AA50316E1}" destId="{B0EFEEE2-3AA7-453B-9831-F115358C8206}" srcOrd="1" destOrd="0" parTransId="{0189A545-79F7-4262-A729-E1EC50CE1F4D}" sibTransId="{E1B990A0-78EF-4DCD-B0A8-A0A66E1B52F9}"/>
    <dgm:cxn modelId="{E164F870-2383-4C8B-96A1-436FFA33AA21}" type="presOf" srcId="{9263EFF2-5C64-4960-94E1-200AA50316E1}" destId="{D4CA09D0-BE1F-461B-A683-EBA8B8FAF62A}" srcOrd="0" destOrd="0" presId="urn:microsoft.com/office/officeart/2005/8/layout/default"/>
    <dgm:cxn modelId="{D4031CC0-61ED-4088-B947-C65E659DEC4B}" srcId="{9263EFF2-5C64-4960-94E1-200AA50316E1}" destId="{41BA1981-C376-401A-BC73-3EE098EB2685}" srcOrd="5" destOrd="0" parTransId="{D861430B-8C0F-45C0-AE89-CCE1A33F24FD}" sibTransId="{E1B47C57-8C0D-4A89-80A5-6A2DDD9E1B94}"/>
    <dgm:cxn modelId="{62C1D81B-3224-4D6C-8BCB-7801F9BE760C}" srcId="{9263EFF2-5C64-4960-94E1-200AA50316E1}" destId="{6445FC05-5AE7-43F7-8731-97C736996D20}" srcOrd="0" destOrd="0" parTransId="{BF4D548F-0DC6-4173-B050-20E72A91F1DD}" sibTransId="{B17165C4-FEC1-46CF-A5FA-649C76303549}"/>
    <dgm:cxn modelId="{28726BD2-9A55-4DD9-AE49-1FC1DF95104A}" srcId="{9263EFF2-5C64-4960-94E1-200AA50316E1}" destId="{C064CE4D-FF94-4391-84FE-8F50BBCC8A8D}" srcOrd="4" destOrd="0" parTransId="{65C82B35-BC07-4C68-807F-57758EBFB279}" sibTransId="{4E686BBC-4382-4021-9C9B-614A9C1796F0}"/>
    <dgm:cxn modelId="{63850203-72EC-4AC8-9EAB-CA87F955987C}" type="presOf" srcId="{F86D28F7-1F60-4F51-990A-6D4388306A2C}" destId="{47C9E7E6-A7B4-42FE-863A-E0A64184536A}" srcOrd="0" destOrd="0" presId="urn:microsoft.com/office/officeart/2005/8/layout/default"/>
    <dgm:cxn modelId="{DC257B9C-6B63-45FB-BF3C-3814F8600D29}" srcId="{9263EFF2-5C64-4960-94E1-200AA50316E1}" destId="{F86D28F7-1F60-4F51-990A-6D4388306A2C}" srcOrd="3" destOrd="0" parTransId="{97DEB631-AB5A-4973-B3D6-84BED3170B8E}" sibTransId="{D4716B44-1D8E-4A8D-A216-D6B98EDA8C8E}"/>
    <dgm:cxn modelId="{59B2DD00-4432-4595-BF4E-FDE60F7207FC}" type="presParOf" srcId="{D4CA09D0-BE1F-461B-A683-EBA8B8FAF62A}" destId="{091CEFB7-C964-46C8-AAE3-FD9DFCD200B3}" srcOrd="0" destOrd="0" presId="urn:microsoft.com/office/officeart/2005/8/layout/default"/>
    <dgm:cxn modelId="{82DC05F4-D290-4382-8EBA-3ACF12A4CA46}" type="presParOf" srcId="{D4CA09D0-BE1F-461B-A683-EBA8B8FAF62A}" destId="{D6218BBF-56AB-4C62-92F2-A7DCFE9AC9E1}" srcOrd="1" destOrd="0" presId="urn:microsoft.com/office/officeart/2005/8/layout/default"/>
    <dgm:cxn modelId="{5CEED496-7447-47B1-8A87-536C8A9BA4B6}" type="presParOf" srcId="{D4CA09D0-BE1F-461B-A683-EBA8B8FAF62A}" destId="{77F0FBE7-695F-424C-94FD-D18E8B6830E2}" srcOrd="2" destOrd="0" presId="urn:microsoft.com/office/officeart/2005/8/layout/default"/>
    <dgm:cxn modelId="{F77001A5-FA42-493A-87B0-4C789E206952}" type="presParOf" srcId="{D4CA09D0-BE1F-461B-A683-EBA8B8FAF62A}" destId="{0AA27D46-F924-4ED0-BCE7-5808F01A127B}" srcOrd="3" destOrd="0" presId="urn:microsoft.com/office/officeart/2005/8/layout/default"/>
    <dgm:cxn modelId="{E80C8AB2-2AE8-4FA8-80F5-FEEA9792C85D}" type="presParOf" srcId="{D4CA09D0-BE1F-461B-A683-EBA8B8FAF62A}" destId="{99D891AE-7E3F-4C9F-9F63-7C0C2E221C76}" srcOrd="4" destOrd="0" presId="urn:microsoft.com/office/officeart/2005/8/layout/default"/>
    <dgm:cxn modelId="{028611A5-80D7-4F21-88C2-1585A3C06D16}" type="presParOf" srcId="{D4CA09D0-BE1F-461B-A683-EBA8B8FAF62A}" destId="{928DEEDD-8030-4688-B5DF-733581F11679}" srcOrd="5" destOrd="0" presId="urn:microsoft.com/office/officeart/2005/8/layout/default"/>
    <dgm:cxn modelId="{3A5646DA-A5EF-4E3E-95AC-7D91F92DCAA2}" type="presParOf" srcId="{D4CA09D0-BE1F-461B-A683-EBA8B8FAF62A}" destId="{47C9E7E6-A7B4-42FE-863A-E0A64184536A}" srcOrd="6" destOrd="0" presId="urn:microsoft.com/office/officeart/2005/8/layout/default"/>
    <dgm:cxn modelId="{4F803194-DEDF-4940-9558-C64DFE434FEF}" type="presParOf" srcId="{D4CA09D0-BE1F-461B-A683-EBA8B8FAF62A}" destId="{48F6C848-F3DA-484E-80A4-288B3BA4E835}" srcOrd="7" destOrd="0" presId="urn:microsoft.com/office/officeart/2005/8/layout/default"/>
    <dgm:cxn modelId="{B8402799-BBFB-4955-A7FC-5C2E1D2EC681}" type="presParOf" srcId="{D4CA09D0-BE1F-461B-A683-EBA8B8FAF62A}" destId="{98E4E2CF-714C-4B17-A2F3-E0A0D697040B}" srcOrd="8" destOrd="0" presId="urn:microsoft.com/office/officeart/2005/8/layout/default"/>
    <dgm:cxn modelId="{0143FF68-4370-44D9-98C1-7C5591662B5C}" type="presParOf" srcId="{D4CA09D0-BE1F-461B-A683-EBA8B8FAF62A}" destId="{F577BBE7-30B6-49E4-97A9-06AE2DB5EAEB}" srcOrd="9" destOrd="0" presId="urn:microsoft.com/office/officeart/2005/8/layout/default"/>
    <dgm:cxn modelId="{F2D8205E-F0A7-4C62-B84E-E44F58BA73FC}" type="presParOf" srcId="{D4CA09D0-BE1F-461B-A683-EBA8B8FAF62A}" destId="{8F9D2122-5E4A-450E-ACA1-8577489282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7ACCF-2D68-4BDE-BFB1-AA7B8571E1C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D7B459-05B0-4FF0-AC70-5EAC2BA46051}">
      <dgm:prSet phldrT="[Testo]"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Vigilare ed indagare sulle attività dell'Amministrazione regionale e degli enti sottoposti al suo controllo, in ordine a possibili infiltrazioni e connivenze mafiose e di altre associazioni criminali similari, oltre che su potenziali fenomeni di corruzione</a:t>
          </a:r>
          <a:endParaRPr lang="it-IT" sz="1200" dirty="0"/>
        </a:p>
      </dgm:t>
    </dgm:pt>
    <dgm:pt modelId="{0CEC8A59-40FF-4F5E-AE92-3860F73159CE}" type="parTrans" cxnId="{6AB0F6D7-B9D0-45B4-B1B4-D164343AF695}">
      <dgm:prSet/>
      <dgm:spPr/>
      <dgm:t>
        <a:bodyPr/>
        <a:lstStyle/>
        <a:p>
          <a:endParaRPr lang="it-IT"/>
        </a:p>
      </dgm:t>
    </dgm:pt>
    <dgm:pt modelId="{7707EDE8-CA36-462C-8348-9511BF529F70}" type="sibTrans" cxnId="{6AB0F6D7-B9D0-45B4-B1B4-D164343AF695}">
      <dgm:prSet/>
      <dgm:spPr/>
      <dgm:t>
        <a:bodyPr/>
        <a:lstStyle/>
        <a:p>
          <a:endParaRPr lang="it-IT"/>
        </a:p>
      </dgm:t>
    </dgm:pt>
    <dgm:pt modelId="{14262FFF-5217-4C12-95E1-710A8E79DF94}">
      <dgm:prSet phldrT="[Testo]"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Vigilare sulla regolarità delle procedure e sulla destinazione dei finanziamenti erogati dalla pubblica Amministrazione regionale e dagli Enti sottoposti al suo controllo, nonché sulle procedure di affidamento e sulla assegnazione di appalti</a:t>
          </a:r>
          <a:endParaRPr lang="it-IT" sz="1200" dirty="0"/>
        </a:p>
      </dgm:t>
    </dgm:pt>
    <dgm:pt modelId="{62B97E0D-6D1A-4E03-B615-B6A6BD94F809}" type="parTrans" cxnId="{703F1D71-0913-4CEF-90BA-7CF21F26AD33}">
      <dgm:prSet/>
      <dgm:spPr/>
      <dgm:t>
        <a:bodyPr/>
        <a:lstStyle/>
        <a:p>
          <a:endParaRPr lang="it-IT"/>
        </a:p>
      </dgm:t>
    </dgm:pt>
    <dgm:pt modelId="{025E1D15-3892-44B2-8672-F646F663074D}" type="sibTrans" cxnId="{703F1D71-0913-4CEF-90BA-7CF21F26AD33}">
      <dgm:prSet/>
      <dgm:spPr/>
      <dgm:t>
        <a:bodyPr/>
        <a:lstStyle/>
        <a:p>
          <a:endParaRPr lang="it-IT"/>
        </a:p>
      </dgm:t>
    </dgm:pt>
    <dgm:pt modelId="{0386BC2F-1865-42EB-8939-541C4622EA7D}">
      <dgm:prSet phldrT="[Testo]"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Approfondire la conoscenza del fenomeno ‘ndranghetistico e di quello corruttivo adottando iniziative che ne stimolino la riprovazione sociale e rafforzino altresì la cultura della legalità e il rifiuto di ogni attività corruttiva</a:t>
          </a:r>
          <a:endParaRPr lang="it-IT" sz="1200" dirty="0"/>
        </a:p>
      </dgm:t>
    </dgm:pt>
    <dgm:pt modelId="{49DD08A5-24E6-4521-A0AE-AE9BCD644960}" type="parTrans" cxnId="{BB27ADDB-6DD9-47D3-80E9-05CAA85BC513}">
      <dgm:prSet/>
      <dgm:spPr/>
      <dgm:t>
        <a:bodyPr/>
        <a:lstStyle/>
        <a:p>
          <a:endParaRPr lang="it-IT"/>
        </a:p>
      </dgm:t>
    </dgm:pt>
    <dgm:pt modelId="{6D48C1C5-72D4-4B12-9698-6EE7207905FA}" type="sibTrans" cxnId="{BB27ADDB-6DD9-47D3-80E9-05CAA85BC513}">
      <dgm:prSet/>
      <dgm:spPr/>
      <dgm:t>
        <a:bodyPr/>
        <a:lstStyle/>
        <a:p>
          <a:endParaRPr lang="it-IT"/>
        </a:p>
      </dgm:t>
    </dgm:pt>
    <dgm:pt modelId="{CDD5D8B0-D4B9-4081-9F5C-855B1ACD944F}">
      <dgm:prSet phldrT="[Testo]"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Monitorare i possibili fenomeni di corruzione in ambito regionale</a:t>
          </a:r>
          <a:endParaRPr lang="it-IT" sz="1200" dirty="0"/>
        </a:p>
      </dgm:t>
    </dgm:pt>
    <dgm:pt modelId="{BC2319D8-179B-446C-B668-D6F904199DA9}" type="parTrans" cxnId="{ED976D28-0D67-416A-B6A8-023175A1BDEE}">
      <dgm:prSet/>
      <dgm:spPr/>
      <dgm:t>
        <a:bodyPr/>
        <a:lstStyle/>
        <a:p>
          <a:endParaRPr lang="it-IT"/>
        </a:p>
      </dgm:t>
    </dgm:pt>
    <dgm:pt modelId="{26A4A2D2-41F7-4752-ADB7-1C986C04E7C6}" type="sibTrans" cxnId="{ED976D28-0D67-416A-B6A8-023175A1BDEE}">
      <dgm:prSet/>
      <dgm:spPr/>
      <dgm:t>
        <a:bodyPr/>
        <a:lstStyle/>
        <a:p>
          <a:endParaRPr lang="it-IT"/>
        </a:p>
      </dgm:t>
    </dgm:pt>
    <dgm:pt modelId="{38B7F3B4-68E0-4A47-8BE1-4AE1D61E8C7E}">
      <dgm:prSet phldrT="[Testo]"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Monitorare e approfondire i fenomeni delle ecomafie e delle agromafie</a:t>
          </a:r>
          <a:endParaRPr lang="it-IT" sz="1200" dirty="0"/>
        </a:p>
      </dgm:t>
    </dgm:pt>
    <dgm:pt modelId="{B05A2D9E-43D6-40D5-9212-90A12CBEA5A1}" type="parTrans" cxnId="{827109A7-AF8D-4C5E-8945-592252AB4B16}">
      <dgm:prSet/>
      <dgm:spPr/>
      <dgm:t>
        <a:bodyPr/>
        <a:lstStyle/>
        <a:p>
          <a:endParaRPr lang="it-IT"/>
        </a:p>
      </dgm:t>
    </dgm:pt>
    <dgm:pt modelId="{56164206-279E-455C-88FC-784524A9FB23}" type="sibTrans" cxnId="{827109A7-AF8D-4C5E-8945-592252AB4B16}">
      <dgm:prSet/>
      <dgm:spPr/>
      <dgm:t>
        <a:bodyPr/>
        <a:lstStyle/>
        <a:p>
          <a:endParaRPr lang="it-IT"/>
        </a:p>
      </dgm:t>
    </dgm:pt>
    <dgm:pt modelId="{004349B0-EA89-4DC0-A7C9-2F691E63D899}">
      <dgm:prSet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Verificare la piena attuazione da parte dell'Amministrazione regionale, degli Enti locali calabresi e di ogni altro Ente o Istituzione sottoposti alla vigilanza della Regione, della legge 13 settembre 1982 n. 646 e successive modificazioni ed integrazioni, nonché di ogni altra legge o provvedimento dello Stato o della regione, concernente la lotta contro la mafia con riferimento a tutte le disposizioni che riguardano l'attività degli Enti vigilati</a:t>
          </a:r>
          <a:endParaRPr lang="it-IT" sz="1200" dirty="0"/>
        </a:p>
      </dgm:t>
    </dgm:pt>
    <dgm:pt modelId="{1171EA63-E439-401F-860A-0E3FAED17244}" type="parTrans" cxnId="{C95011B1-3180-4561-B7E5-A228963934C9}">
      <dgm:prSet/>
      <dgm:spPr/>
      <dgm:t>
        <a:bodyPr/>
        <a:lstStyle/>
        <a:p>
          <a:endParaRPr lang="it-IT"/>
        </a:p>
      </dgm:t>
    </dgm:pt>
    <dgm:pt modelId="{7B8872B0-04E9-4C47-9220-29734629DE54}" type="sibTrans" cxnId="{C95011B1-3180-4561-B7E5-A228963934C9}">
      <dgm:prSet/>
      <dgm:spPr/>
      <dgm:t>
        <a:bodyPr/>
        <a:lstStyle/>
        <a:p>
          <a:endParaRPr lang="it-IT"/>
        </a:p>
      </dgm:t>
    </dgm:pt>
    <dgm:pt modelId="{0FB06B99-891B-4C34-82E3-E6DAF8848351}">
      <dgm:prSet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Verificare la congruità della normativa vigente e della conseguente azione dei pubblici poteri nella Regione, formulando proposte di carattere legislativo, amministrativo ed organizzativo al fine di rendere più coordinata ed incisiva l'iniziativa della Regione e degli Enti da questa vigilati nonché degli Enti locali calabresi nella lotta contro la mafia e le altre forme di criminalità organizzata</a:t>
          </a:r>
          <a:endParaRPr lang="it-IT" sz="1200" dirty="0"/>
        </a:p>
      </dgm:t>
    </dgm:pt>
    <dgm:pt modelId="{BC1CFE49-60C7-41EF-92DC-25AD41927D5D}" type="parTrans" cxnId="{C6DAB78C-10EF-4D6C-A9F3-07486F29B4C9}">
      <dgm:prSet/>
      <dgm:spPr/>
      <dgm:t>
        <a:bodyPr/>
        <a:lstStyle/>
        <a:p>
          <a:endParaRPr lang="it-IT"/>
        </a:p>
      </dgm:t>
    </dgm:pt>
    <dgm:pt modelId="{E8B65461-01C2-4B76-8224-D1BC1549B9E2}" type="sibTrans" cxnId="{C6DAB78C-10EF-4D6C-A9F3-07486F29B4C9}">
      <dgm:prSet/>
      <dgm:spPr/>
      <dgm:t>
        <a:bodyPr/>
        <a:lstStyle/>
        <a:p>
          <a:endParaRPr lang="it-IT"/>
        </a:p>
      </dgm:t>
    </dgm:pt>
    <dgm:pt modelId="{B8914A9C-4717-4EDD-BAF4-C3372228186B}">
      <dgm:prSet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Assumere ogni iniziativa di indagine e proposta per il miglior esercizio delle potestà regionali e delle funzioni attribuite agli Enti locali calabresi anche in relazione ad una più efficace lotta contro i fenomeni criminali e corruttivi, nonché per rafforzare la cultura della legalità</a:t>
          </a:r>
          <a:endParaRPr lang="it-IT" sz="1200" dirty="0"/>
        </a:p>
      </dgm:t>
    </dgm:pt>
    <dgm:pt modelId="{BAAED683-82C8-4974-B465-13E728E1F717}" type="parTrans" cxnId="{DF5993A8-D68D-4E98-B716-E4DD8001E99D}">
      <dgm:prSet/>
      <dgm:spPr/>
      <dgm:t>
        <a:bodyPr/>
        <a:lstStyle/>
        <a:p>
          <a:endParaRPr lang="it-IT"/>
        </a:p>
      </dgm:t>
    </dgm:pt>
    <dgm:pt modelId="{5F861A38-FF92-4FB2-AFC1-6740C079ECAF}" type="sibTrans" cxnId="{DF5993A8-D68D-4E98-B716-E4DD8001E99D}">
      <dgm:prSet/>
      <dgm:spPr/>
      <dgm:t>
        <a:bodyPr/>
        <a:lstStyle/>
        <a:p>
          <a:endParaRPr lang="it-IT"/>
        </a:p>
      </dgm:t>
    </dgm:pt>
    <dgm:pt modelId="{6A55CF10-E185-4138-9DCE-727CD3187535}">
      <dgm:prSet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Formulare proposte in merito a possibili iniziative volte al formarsi e al diffondersi di una cultura antimafiosa e della legalità</a:t>
          </a:r>
          <a:r>
            <a:rPr lang="it-IT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nella società calabrese</a:t>
          </a:r>
          <a:endParaRPr lang="it-IT" sz="1200" dirty="0"/>
        </a:p>
      </dgm:t>
    </dgm:pt>
    <dgm:pt modelId="{A00AF173-E887-4D6A-95DD-8ADB878BC789}" type="parTrans" cxnId="{9089A9B4-41D2-4119-BED8-AE97A59E2606}">
      <dgm:prSet/>
      <dgm:spPr/>
      <dgm:t>
        <a:bodyPr/>
        <a:lstStyle/>
        <a:p>
          <a:endParaRPr lang="it-IT"/>
        </a:p>
      </dgm:t>
    </dgm:pt>
    <dgm:pt modelId="{339EB63E-16C5-4275-890F-AD0DFFF1DAE1}" type="sibTrans" cxnId="{9089A9B4-41D2-4119-BED8-AE97A59E2606}">
      <dgm:prSet/>
      <dgm:spPr/>
      <dgm:t>
        <a:bodyPr/>
        <a:lstStyle/>
        <a:p>
          <a:endParaRPr lang="it-IT"/>
        </a:p>
      </dgm:t>
    </dgm:pt>
    <dgm:pt modelId="{FC5E226A-8371-4277-B873-BD016E7A1CF6}" type="pres">
      <dgm:prSet presAssocID="{D337ACCF-2D68-4BDE-BFB1-AA7B8571E1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271F6C6-0E6C-4927-B228-169EAD4F291E}" type="pres">
      <dgm:prSet presAssocID="{3DD7B459-05B0-4FF0-AC70-5EAC2BA46051}" presName="node" presStyleLbl="node1" presStyleIdx="0" presStyleCnt="9" custScaleX="406836" custScaleY="132084" custRadScaleRad="95898" custRadScaleInc="-238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C5D65D-306E-43BA-8F05-95A9C4199AB5}" type="pres">
      <dgm:prSet presAssocID="{3DD7B459-05B0-4FF0-AC70-5EAC2BA46051}" presName="spNode" presStyleCnt="0"/>
      <dgm:spPr/>
    </dgm:pt>
    <dgm:pt modelId="{4E3CAE7D-84A7-4B95-9D2E-1F80D1640397}" type="pres">
      <dgm:prSet presAssocID="{7707EDE8-CA36-462C-8348-9511BF529F70}" presName="sibTrans" presStyleLbl="sibTrans1D1" presStyleIdx="0" presStyleCnt="9"/>
      <dgm:spPr/>
      <dgm:t>
        <a:bodyPr/>
        <a:lstStyle/>
        <a:p>
          <a:endParaRPr lang="it-IT"/>
        </a:p>
      </dgm:t>
    </dgm:pt>
    <dgm:pt modelId="{B8571390-A1AD-40D0-AA56-A831E532B063}" type="pres">
      <dgm:prSet presAssocID="{14262FFF-5217-4C12-95E1-710A8E79DF94}" presName="node" presStyleLbl="node1" presStyleIdx="1" presStyleCnt="9" custScaleX="451489" custScaleY="134334" custRadScaleRad="94210" custRadScaleInc="89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A5BEC9-6149-456C-ADF6-6E55ED718B8F}" type="pres">
      <dgm:prSet presAssocID="{14262FFF-5217-4C12-95E1-710A8E79DF94}" presName="spNode" presStyleCnt="0"/>
      <dgm:spPr/>
    </dgm:pt>
    <dgm:pt modelId="{CB487E71-025F-4578-8167-DCACA1F1E499}" type="pres">
      <dgm:prSet presAssocID="{025E1D15-3892-44B2-8672-F646F663074D}" presName="sibTrans" presStyleLbl="sibTrans1D1" presStyleIdx="1" presStyleCnt="9"/>
      <dgm:spPr/>
      <dgm:t>
        <a:bodyPr/>
        <a:lstStyle/>
        <a:p>
          <a:endParaRPr lang="it-IT"/>
        </a:p>
      </dgm:t>
    </dgm:pt>
    <dgm:pt modelId="{DEC2BCA1-FF58-48E2-AA9E-DD7D3912A0BA}" type="pres">
      <dgm:prSet presAssocID="{004349B0-EA89-4DC0-A7C9-2F691E63D899}" presName="node" presStyleLbl="node1" presStyleIdx="2" presStyleCnt="9" custScaleX="397548" custScaleY="220710" custRadScaleRad="94869" custRadScaleInc="372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BAC6D3-4015-48E4-B09A-B62C5F304648}" type="pres">
      <dgm:prSet presAssocID="{004349B0-EA89-4DC0-A7C9-2F691E63D899}" presName="spNode" presStyleCnt="0"/>
      <dgm:spPr/>
    </dgm:pt>
    <dgm:pt modelId="{D9524713-9AA3-47C3-BB90-2B3A7D693082}" type="pres">
      <dgm:prSet presAssocID="{7B8872B0-04E9-4C47-9220-29734629DE54}" presName="sibTrans" presStyleLbl="sibTrans1D1" presStyleIdx="2" presStyleCnt="9"/>
      <dgm:spPr/>
      <dgm:t>
        <a:bodyPr/>
        <a:lstStyle/>
        <a:p>
          <a:endParaRPr lang="it-IT"/>
        </a:p>
      </dgm:t>
    </dgm:pt>
    <dgm:pt modelId="{F446BBAD-3638-461C-88A7-4D11941790F9}" type="pres">
      <dgm:prSet presAssocID="{0FB06B99-891B-4C34-82E3-E6DAF8848351}" presName="node" presStyleLbl="node1" presStyleIdx="3" presStyleCnt="9" custScaleX="446220" custScaleY="175418" custRadScaleRad="94765" custRadScaleInc="10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E4447E-740F-4584-9AAB-2319E1B8CA0C}" type="pres">
      <dgm:prSet presAssocID="{0FB06B99-891B-4C34-82E3-E6DAF8848351}" presName="spNode" presStyleCnt="0"/>
      <dgm:spPr/>
    </dgm:pt>
    <dgm:pt modelId="{B6D95250-5A9C-4FE8-8A61-F04B945E5A76}" type="pres">
      <dgm:prSet presAssocID="{E8B65461-01C2-4B76-8224-D1BC1549B9E2}" presName="sibTrans" presStyleLbl="sibTrans1D1" presStyleIdx="3" presStyleCnt="9"/>
      <dgm:spPr/>
      <dgm:t>
        <a:bodyPr/>
        <a:lstStyle/>
        <a:p>
          <a:endParaRPr lang="it-IT"/>
        </a:p>
      </dgm:t>
    </dgm:pt>
    <dgm:pt modelId="{A0A40D89-E13A-4635-9E97-29793BF56E28}" type="pres">
      <dgm:prSet presAssocID="{B8914A9C-4717-4EDD-BAF4-C3372228186B}" presName="node" presStyleLbl="node1" presStyleIdx="4" presStyleCnt="9" custScaleX="477601" custScaleY="123444" custRadScaleRad="91143" custRadScaleInc="2509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43E044-8F3C-4E29-A260-20A508AA838A}" type="pres">
      <dgm:prSet presAssocID="{B8914A9C-4717-4EDD-BAF4-C3372228186B}" presName="spNode" presStyleCnt="0"/>
      <dgm:spPr/>
    </dgm:pt>
    <dgm:pt modelId="{A818E8CA-B8F1-4355-B1CE-5926D96D1ABF}" type="pres">
      <dgm:prSet presAssocID="{5F861A38-FF92-4FB2-AFC1-6740C079ECAF}" presName="sibTrans" presStyleLbl="sibTrans1D1" presStyleIdx="4" presStyleCnt="9"/>
      <dgm:spPr/>
      <dgm:t>
        <a:bodyPr/>
        <a:lstStyle/>
        <a:p>
          <a:endParaRPr lang="it-IT"/>
        </a:p>
      </dgm:t>
    </dgm:pt>
    <dgm:pt modelId="{95E0D8C1-2817-4CB4-ACC2-864E76158B2D}" type="pres">
      <dgm:prSet presAssocID="{6A55CF10-E185-4138-9DCE-727CD3187535}" presName="node" presStyleLbl="node1" presStyleIdx="5" presStyleCnt="9" custScaleX="331030" custRadScaleRad="104471" custRadScaleInc="2987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F636D8-3C80-4443-82A8-F1CFB2E63809}" type="pres">
      <dgm:prSet presAssocID="{6A55CF10-E185-4138-9DCE-727CD3187535}" presName="spNode" presStyleCnt="0"/>
      <dgm:spPr/>
    </dgm:pt>
    <dgm:pt modelId="{EA4A9D3C-C894-4C90-A83E-6C90B93A01EB}" type="pres">
      <dgm:prSet presAssocID="{339EB63E-16C5-4275-890F-AD0DFFF1DAE1}" presName="sibTrans" presStyleLbl="sibTrans1D1" presStyleIdx="5" presStyleCnt="9"/>
      <dgm:spPr/>
      <dgm:t>
        <a:bodyPr/>
        <a:lstStyle/>
        <a:p>
          <a:endParaRPr lang="it-IT"/>
        </a:p>
      </dgm:t>
    </dgm:pt>
    <dgm:pt modelId="{64E2B9AC-B53D-4DD4-915E-58595AFA04BC}" type="pres">
      <dgm:prSet presAssocID="{0386BC2F-1865-42EB-8939-541C4622EA7D}" presName="node" presStyleLbl="node1" presStyleIdx="6" presStyleCnt="9" custScaleX="387550" custScaleY="128458" custRadScaleRad="105770" custRadScaleInc="1598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D0B6B4-B12C-4089-8101-796E8E1F7C53}" type="pres">
      <dgm:prSet presAssocID="{0386BC2F-1865-42EB-8939-541C4622EA7D}" presName="spNode" presStyleCnt="0"/>
      <dgm:spPr/>
    </dgm:pt>
    <dgm:pt modelId="{3DE9D189-48C0-4BA0-A2B4-CEE5A43E5658}" type="pres">
      <dgm:prSet presAssocID="{6D48C1C5-72D4-4B12-9698-6EE7207905FA}" presName="sibTrans" presStyleLbl="sibTrans1D1" presStyleIdx="6" presStyleCnt="9"/>
      <dgm:spPr/>
      <dgm:t>
        <a:bodyPr/>
        <a:lstStyle/>
        <a:p>
          <a:endParaRPr lang="it-IT"/>
        </a:p>
      </dgm:t>
    </dgm:pt>
    <dgm:pt modelId="{4A33E357-F0AD-458C-98C3-DF2736B2D8A2}" type="pres">
      <dgm:prSet presAssocID="{CDD5D8B0-D4B9-4081-9F5C-855B1ACD944F}" presName="node" presStyleLbl="node1" presStyleIdx="7" presStyleCnt="9" custScaleX="197343" custRadScaleRad="105749" custRadScaleInc="77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9EEE3B-149A-4E31-B786-2285845675A5}" type="pres">
      <dgm:prSet presAssocID="{CDD5D8B0-D4B9-4081-9F5C-855B1ACD944F}" presName="spNode" presStyleCnt="0"/>
      <dgm:spPr/>
    </dgm:pt>
    <dgm:pt modelId="{DF49FF9A-6BDF-4262-8623-D952CF96BF3F}" type="pres">
      <dgm:prSet presAssocID="{26A4A2D2-41F7-4752-ADB7-1C986C04E7C6}" presName="sibTrans" presStyleLbl="sibTrans1D1" presStyleIdx="7" presStyleCnt="9"/>
      <dgm:spPr/>
      <dgm:t>
        <a:bodyPr/>
        <a:lstStyle/>
        <a:p>
          <a:endParaRPr lang="it-IT"/>
        </a:p>
      </dgm:t>
    </dgm:pt>
    <dgm:pt modelId="{A389145F-D627-4475-9EED-D3E8470CA4F9}" type="pres">
      <dgm:prSet presAssocID="{38B7F3B4-68E0-4A47-8BE1-4AE1D61E8C7E}" presName="node" presStyleLbl="node1" presStyleIdx="8" presStyleCnt="9" custScaleX="203654" custScaleY="129918" custRadScaleRad="106158" custRadScaleInc="-1276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A8DC4C-D7AB-4A81-A440-4F02E0F12A2E}" type="pres">
      <dgm:prSet presAssocID="{38B7F3B4-68E0-4A47-8BE1-4AE1D61E8C7E}" presName="spNode" presStyleCnt="0"/>
      <dgm:spPr/>
    </dgm:pt>
    <dgm:pt modelId="{ECB68568-0707-4413-AEE9-108356312234}" type="pres">
      <dgm:prSet presAssocID="{56164206-279E-455C-88FC-784524A9FB23}" presName="sibTrans" presStyleLbl="sibTrans1D1" presStyleIdx="8" presStyleCnt="9"/>
      <dgm:spPr/>
      <dgm:t>
        <a:bodyPr/>
        <a:lstStyle/>
        <a:p>
          <a:endParaRPr lang="it-IT"/>
        </a:p>
      </dgm:t>
    </dgm:pt>
  </dgm:ptLst>
  <dgm:cxnLst>
    <dgm:cxn modelId="{11B64766-0449-4BD6-BB67-8BE0B4A877FF}" type="presOf" srcId="{D337ACCF-2D68-4BDE-BFB1-AA7B8571E1C0}" destId="{FC5E226A-8371-4277-B873-BD016E7A1CF6}" srcOrd="0" destOrd="0" presId="urn:microsoft.com/office/officeart/2005/8/layout/cycle6"/>
    <dgm:cxn modelId="{6AB0F6D7-B9D0-45B4-B1B4-D164343AF695}" srcId="{D337ACCF-2D68-4BDE-BFB1-AA7B8571E1C0}" destId="{3DD7B459-05B0-4FF0-AC70-5EAC2BA46051}" srcOrd="0" destOrd="0" parTransId="{0CEC8A59-40FF-4F5E-AE92-3860F73159CE}" sibTransId="{7707EDE8-CA36-462C-8348-9511BF529F70}"/>
    <dgm:cxn modelId="{BACD9A56-0A9A-47F3-88F1-7BBF6F0BB7E4}" type="presOf" srcId="{E8B65461-01C2-4B76-8224-D1BC1549B9E2}" destId="{B6D95250-5A9C-4FE8-8A61-F04B945E5A76}" srcOrd="0" destOrd="0" presId="urn:microsoft.com/office/officeart/2005/8/layout/cycle6"/>
    <dgm:cxn modelId="{BB27ADDB-6DD9-47D3-80E9-05CAA85BC513}" srcId="{D337ACCF-2D68-4BDE-BFB1-AA7B8571E1C0}" destId="{0386BC2F-1865-42EB-8939-541C4622EA7D}" srcOrd="6" destOrd="0" parTransId="{49DD08A5-24E6-4521-A0AE-AE9BCD644960}" sibTransId="{6D48C1C5-72D4-4B12-9698-6EE7207905FA}"/>
    <dgm:cxn modelId="{E54C1BBC-F825-4D4D-90F7-E67C96C11237}" type="presOf" srcId="{26A4A2D2-41F7-4752-ADB7-1C986C04E7C6}" destId="{DF49FF9A-6BDF-4262-8623-D952CF96BF3F}" srcOrd="0" destOrd="0" presId="urn:microsoft.com/office/officeart/2005/8/layout/cycle6"/>
    <dgm:cxn modelId="{9089A9B4-41D2-4119-BED8-AE97A59E2606}" srcId="{D337ACCF-2D68-4BDE-BFB1-AA7B8571E1C0}" destId="{6A55CF10-E185-4138-9DCE-727CD3187535}" srcOrd="5" destOrd="0" parTransId="{A00AF173-E887-4D6A-95DD-8ADB878BC789}" sibTransId="{339EB63E-16C5-4275-890F-AD0DFFF1DAE1}"/>
    <dgm:cxn modelId="{703F1D71-0913-4CEF-90BA-7CF21F26AD33}" srcId="{D337ACCF-2D68-4BDE-BFB1-AA7B8571E1C0}" destId="{14262FFF-5217-4C12-95E1-710A8E79DF94}" srcOrd="1" destOrd="0" parTransId="{62B97E0D-6D1A-4E03-B615-B6A6BD94F809}" sibTransId="{025E1D15-3892-44B2-8672-F646F663074D}"/>
    <dgm:cxn modelId="{DF5993A8-D68D-4E98-B716-E4DD8001E99D}" srcId="{D337ACCF-2D68-4BDE-BFB1-AA7B8571E1C0}" destId="{B8914A9C-4717-4EDD-BAF4-C3372228186B}" srcOrd="4" destOrd="0" parTransId="{BAAED683-82C8-4974-B465-13E728E1F717}" sibTransId="{5F861A38-FF92-4FB2-AFC1-6740C079ECAF}"/>
    <dgm:cxn modelId="{C95011B1-3180-4561-B7E5-A228963934C9}" srcId="{D337ACCF-2D68-4BDE-BFB1-AA7B8571E1C0}" destId="{004349B0-EA89-4DC0-A7C9-2F691E63D899}" srcOrd="2" destOrd="0" parTransId="{1171EA63-E439-401F-860A-0E3FAED17244}" sibTransId="{7B8872B0-04E9-4C47-9220-29734629DE54}"/>
    <dgm:cxn modelId="{29CF927A-A20F-4E2A-8A16-5798AD9DEA96}" type="presOf" srcId="{004349B0-EA89-4DC0-A7C9-2F691E63D899}" destId="{DEC2BCA1-FF58-48E2-AA9E-DD7D3912A0BA}" srcOrd="0" destOrd="0" presId="urn:microsoft.com/office/officeart/2005/8/layout/cycle6"/>
    <dgm:cxn modelId="{3236C472-7171-45F4-92BE-4969A1E76DF9}" type="presOf" srcId="{0FB06B99-891B-4C34-82E3-E6DAF8848351}" destId="{F446BBAD-3638-461C-88A7-4D11941790F9}" srcOrd="0" destOrd="0" presId="urn:microsoft.com/office/officeart/2005/8/layout/cycle6"/>
    <dgm:cxn modelId="{651F0A72-3D9A-4234-AADB-994B5FF14959}" type="presOf" srcId="{14262FFF-5217-4C12-95E1-710A8E79DF94}" destId="{B8571390-A1AD-40D0-AA56-A831E532B063}" srcOrd="0" destOrd="0" presId="urn:microsoft.com/office/officeart/2005/8/layout/cycle6"/>
    <dgm:cxn modelId="{0963077C-F07A-4D7C-96F1-750C7B950DAB}" type="presOf" srcId="{339EB63E-16C5-4275-890F-AD0DFFF1DAE1}" destId="{EA4A9D3C-C894-4C90-A83E-6C90B93A01EB}" srcOrd="0" destOrd="0" presId="urn:microsoft.com/office/officeart/2005/8/layout/cycle6"/>
    <dgm:cxn modelId="{4A3728FD-1268-459A-AE76-FC637CEAE5CF}" type="presOf" srcId="{0386BC2F-1865-42EB-8939-541C4622EA7D}" destId="{64E2B9AC-B53D-4DD4-915E-58595AFA04BC}" srcOrd="0" destOrd="0" presId="urn:microsoft.com/office/officeart/2005/8/layout/cycle6"/>
    <dgm:cxn modelId="{ED976D28-0D67-416A-B6A8-023175A1BDEE}" srcId="{D337ACCF-2D68-4BDE-BFB1-AA7B8571E1C0}" destId="{CDD5D8B0-D4B9-4081-9F5C-855B1ACD944F}" srcOrd="7" destOrd="0" parTransId="{BC2319D8-179B-446C-B668-D6F904199DA9}" sibTransId="{26A4A2D2-41F7-4752-ADB7-1C986C04E7C6}"/>
    <dgm:cxn modelId="{BD214593-DF92-4834-97C3-AED8B1728548}" type="presOf" srcId="{3DD7B459-05B0-4FF0-AC70-5EAC2BA46051}" destId="{4271F6C6-0E6C-4927-B228-169EAD4F291E}" srcOrd="0" destOrd="0" presId="urn:microsoft.com/office/officeart/2005/8/layout/cycle6"/>
    <dgm:cxn modelId="{DC62C5F7-D4C2-48CD-B1F4-B6689274A342}" type="presOf" srcId="{56164206-279E-455C-88FC-784524A9FB23}" destId="{ECB68568-0707-4413-AEE9-108356312234}" srcOrd="0" destOrd="0" presId="urn:microsoft.com/office/officeart/2005/8/layout/cycle6"/>
    <dgm:cxn modelId="{944CF93B-A5FC-46CF-B60B-D8E02FA69101}" type="presOf" srcId="{6A55CF10-E185-4138-9DCE-727CD3187535}" destId="{95E0D8C1-2817-4CB4-ACC2-864E76158B2D}" srcOrd="0" destOrd="0" presId="urn:microsoft.com/office/officeart/2005/8/layout/cycle6"/>
    <dgm:cxn modelId="{C6DAB78C-10EF-4D6C-A9F3-07486F29B4C9}" srcId="{D337ACCF-2D68-4BDE-BFB1-AA7B8571E1C0}" destId="{0FB06B99-891B-4C34-82E3-E6DAF8848351}" srcOrd="3" destOrd="0" parTransId="{BC1CFE49-60C7-41EF-92DC-25AD41927D5D}" sibTransId="{E8B65461-01C2-4B76-8224-D1BC1549B9E2}"/>
    <dgm:cxn modelId="{827109A7-AF8D-4C5E-8945-592252AB4B16}" srcId="{D337ACCF-2D68-4BDE-BFB1-AA7B8571E1C0}" destId="{38B7F3B4-68E0-4A47-8BE1-4AE1D61E8C7E}" srcOrd="8" destOrd="0" parTransId="{B05A2D9E-43D6-40D5-9212-90A12CBEA5A1}" sibTransId="{56164206-279E-455C-88FC-784524A9FB23}"/>
    <dgm:cxn modelId="{7B9AF755-723F-4E6B-80C5-910F8EFCA295}" type="presOf" srcId="{7B8872B0-04E9-4C47-9220-29734629DE54}" destId="{D9524713-9AA3-47C3-BB90-2B3A7D693082}" srcOrd="0" destOrd="0" presId="urn:microsoft.com/office/officeart/2005/8/layout/cycle6"/>
    <dgm:cxn modelId="{EDC90FBB-5411-4ACB-AFB8-EDAD89FD1C85}" type="presOf" srcId="{B8914A9C-4717-4EDD-BAF4-C3372228186B}" destId="{A0A40D89-E13A-4635-9E97-29793BF56E28}" srcOrd="0" destOrd="0" presId="urn:microsoft.com/office/officeart/2005/8/layout/cycle6"/>
    <dgm:cxn modelId="{FCC4D4E9-94A1-4BEE-96F9-17B51A361D7C}" type="presOf" srcId="{CDD5D8B0-D4B9-4081-9F5C-855B1ACD944F}" destId="{4A33E357-F0AD-458C-98C3-DF2736B2D8A2}" srcOrd="0" destOrd="0" presId="urn:microsoft.com/office/officeart/2005/8/layout/cycle6"/>
    <dgm:cxn modelId="{7FAAF142-6781-4552-89FC-09A0A9156DD3}" type="presOf" srcId="{5F861A38-FF92-4FB2-AFC1-6740C079ECAF}" destId="{A818E8CA-B8F1-4355-B1CE-5926D96D1ABF}" srcOrd="0" destOrd="0" presId="urn:microsoft.com/office/officeart/2005/8/layout/cycle6"/>
    <dgm:cxn modelId="{29FAA774-DA30-457E-AE71-98F41BE4768F}" type="presOf" srcId="{38B7F3B4-68E0-4A47-8BE1-4AE1D61E8C7E}" destId="{A389145F-D627-4475-9EED-D3E8470CA4F9}" srcOrd="0" destOrd="0" presId="urn:microsoft.com/office/officeart/2005/8/layout/cycle6"/>
    <dgm:cxn modelId="{11E1C6FE-9200-48C7-8CD4-DA61D6E6EC2C}" type="presOf" srcId="{7707EDE8-CA36-462C-8348-9511BF529F70}" destId="{4E3CAE7D-84A7-4B95-9D2E-1F80D1640397}" srcOrd="0" destOrd="0" presId="urn:microsoft.com/office/officeart/2005/8/layout/cycle6"/>
    <dgm:cxn modelId="{312CECDB-E044-4BA2-A66D-B1383C99C5F8}" type="presOf" srcId="{6D48C1C5-72D4-4B12-9698-6EE7207905FA}" destId="{3DE9D189-48C0-4BA0-A2B4-CEE5A43E5658}" srcOrd="0" destOrd="0" presId="urn:microsoft.com/office/officeart/2005/8/layout/cycle6"/>
    <dgm:cxn modelId="{3881B6FA-19BF-4138-A4B2-2548640AB290}" type="presOf" srcId="{025E1D15-3892-44B2-8672-F646F663074D}" destId="{CB487E71-025F-4578-8167-DCACA1F1E499}" srcOrd="0" destOrd="0" presId="urn:microsoft.com/office/officeart/2005/8/layout/cycle6"/>
    <dgm:cxn modelId="{7AA47DC1-18DA-482A-B38C-29A71E5347A2}" type="presParOf" srcId="{FC5E226A-8371-4277-B873-BD016E7A1CF6}" destId="{4271F6C6-0E6C-4927-B228-169EAD4F291E}" srcOrd="0" destOrd="0" presId="urn:microsoft.com/office/officeart/2005/8/layout/cycle6"/>
    <dgm:cxn modelId="{77776B29-0E8B-4789-9F8D-F253F04124FD}" type="presParOf" srcId="{FC5E226A-8371-4277-B873-BD016E7A1CF6}" destId="{CEC5D65D-306E-43BA-8F05-95A9C4199AB5}" srcOrd="1" destOrd="0" presId="urn:microsoft.com/office/officeart/2005/8/layout/cycle6"/>
    <dgm:cxn modelId="{E69AA6DF-46DD-4DE2-B1AB-42DCE6D13866}" type="presParOf" srcId="{FC5E226A-8371-4277-B873-BD016E7A1CF6}" destId="{4E3CAE7D-84A7-4B95-9D2E-1F80D1640397}" srcOrd="2" destOrd="0" presId="urn:microsoft.com/office/officeart/2005/8/layout/cycle6"/>
    <dgm:cxn modelId="{2E715CC4-61D3-45B0-B490-EBB4F148DB90}" type="presParOf" srcId="{FC5E226A-8371-4277-B873-BD016E7A1CF6}" destId="{B8571390-A1AD-40D0-AA56-A831E532B063}" srcOrd="3" destOrd="0" presId="urn:microsoft.com/office/officeart/2005/8/layout/cycle6"/>
    <dgm:cxn modelId="{FC0207D4-B1AB-4D9B-9650-C21D6EC2C9A0}" type="presParOf" srcId="{FC5E226A-8371-4277-B873-BD016E7A1CF6}" destId="{0AA5BEC9-6149-456C-ADF6-6E55ED718B8F}" srcOrd="4" destOrd="0" presId="urn:microsoft.com/office/officeart/2005/8/layout/cycle6"/>
    <dgm:cxn modelId="{560E25A6-B72B-4169-AF74-D5B0E7A4B926}" type="presParOf" srcId="{FC5E226A-8371-4277-B873-BD016E7A1CF6}" destId="{CB487E71-025F-4578-8167-DCACA1F1E499}" srcOrd="5" destOrd="0" presId="urn:microsoft.com/office/officeart/2005/8/layout/cycle6"/>
    <dgm:cxn modelId="{704088DF-FBB5-43B7-8E26-73B9909AAF8E}" type="presParOf" srcId="{FC5E226A-8371-4277-B873-BD016E7A1CF6}" destId="{DEC2BCA1-FF58-48E2-AA9E-DD7D3912A0BA}" srcOrd="6" destOrd="0" presId="urn:microsoft.com/office/officeart/2005/8/layout/cycle6"/>
    <dgm:cxn modelId="{7FB563F4-71AF-4B5D-BB62-FEF467DE81DE}" type="presParOf" srcId="{FC5E226A-8371-4277-B873-BD016E7A1CF6}" destId="{AABAC6D3-4015-48E4-B09A-B62C5F304648}" srcOrd="7" destOrd="0" presId="urn:microsoft.com/office/officeart/2005/8/layout/cycle6"/>
    <dgm:cxn modelId="{C146F5B7-EF7F-41BA-9D2A-55AA974EB932}" type="presParOf" srcId="{FC5E226A-8371-4277-B873-BD016E7A1CF6}" destId="{D9524713-9AA3-47C3-BB90-2B3A7D693082}" srcOrd="8" destOrd="0" presId="urn:microsoft.com/office/officeart/2005/8/layout/cycle6"/>
    <dgm:cxn modelId="{386A55D5-2CB7-41D1-BE71-9EE873F02F08}" type="presParOf" srcId="{FC5E226A-8371-4277-B873-BD016E7A1CF6}" destId="{F446BBAD-3638-461C-88A7-4D11941790F9}" srcOrd="9" destOrd="0" presId="urn:microsoft.com/office/officeart/2005/8/layout/cycle6"/>
    <dgm:cxn modelId="{0171C82E-6D97-4AC8-872E-36DFD6228AEA}" type="presParOf" srcId="{FC5E226A-8371-4277-B873-BD016E7A1CF6}" destId="{D1E4447E-740F-4584-9AAB-2319E1B8CA0C}" srcOrd="10" destOrd="0" presId="urn:microsoft.com/office/officeart/2005/8/layout/cycle6"/>
    <dgm:cxn modelId="{20B7C69A-DA1A-48CC-B2F6-93FECF77E917}" type="presParOf" srcId="{FC5E226A-8371-4277-B873-BD016E7A1CF6}" destId="{B6D95250-5A9C-4FE8-8A61-F04B945E5A76}" srcOrd="11" destOrd="0" presId="urn:microsoft.com/office/officeart/2005/8/layout/cycle6"/>
    <dgm:cxn modelId="{51CCD154-A024-46E6-88B0-2DC74B2FFCBA}" type="presParOf" srcId="{FC5E226A-8371-4277-B873-BD016E7A1CF6}" destId="{A0A40D89-E13A-4635-9E97-29793BF56E28}" srcOrd="12" destOrd="0" presId="urn:microsoft.com/office/officeart/2005/8/layout/cycle6"/>
    <dgm:cxn modelId="{6523CD8E-63FA-4159-AE87-F5AA4B25DAD1}" type="presParOf" srcId="{FC5E226A-8371-4277-B873-BD016E7A1CF6}" destId="{5143E044-8F3C-4E29-A260-20A508AA838A}" srcOrd="13" destOrd="0" presId="urn:microsoft.com/office/officeart/2005/8/layout/cycle6"/>
    <dgm:cxn modelId="{309C0AA4-7720-46D4-BF20-32AECD9705B3}" type="presParOf" srcId="{FC5E226A-8371-4277-B873-BD016E7A1CF6}" destId="{A818E8CA-B8F1-4355-B1CE-5926D96D1ABF}" srcOrd="14" destOrd="0" presId="urn:microsoft.com/office/officeart/2005/8/layout/cycle6"/>
    <dgm:cxn modelId="{CECE006F-23E7-4D62-9D5F-19A7D15BEA6D}" type="presParOf" srcId="{FC5E226A-8371-4277-B873-BD016E7A1CF6}" destId="{95E0D8C1-2817-4CB4-ACC2-864E76158B2D}" srcOrd="15" destOrd="0" presId="urn:microsoft.com/office/officeart/2005/8/layout/cycle6"/>
    <dgm:cxn modelId="{DFA73CCA-6832-451A-9F15-2047D9D3474E}" type="presParOf" srcId="{FC5E226A-8371-4277-B873-BD016E7A1CF6}" destId="{F1F636D8-3C80-4443-82A8-F1CFB2E63809}" srcOrd="16" destOrd="0" presId="urn:microsoft.com/office/officeart/2005/8/layout/cycle6"/>
    <dgm:cxn modelId="{5DFB9886-D807-466B-A889-F9FE87BCCB32}" type="presParOf" srcId="{FC5E226A-8371-4277-B873-BD016E7A1CF6}" destId="{EA4A9D3C-C894-4C90-A83E-6C90B93A01EB}" srcOrd="17" destOrd="0" presId="urn:microsoft.com/office/officeart/2005/8/layout/cycle6"/>
    <dgm:cxn modelId="{749B3226-F918-4A26-84F4-F15D5FAA477D}" type="presParOf" srcId="{FC5E226A-8371-4277-B873-BD016E7A1CF6}" destId="{64E2B9AC-B53D-4DD4-915E-58595AFA04BC}" srcOrd="18" destOrd="0" presId="urn:microsoft.com/office/officeart/2005/8/layout/cycle6"/>
    <dgm:cxn modelId="{B7068167-279D-4536-B756-CA354CB1C3A0}" type="presParOf" srcId="{FC5E226A-8371-4277-B873-BD016E7A1CF6}" destId="{69D0B6B4-B12C-4089-8101-796E8E1F7C53}" srcOrd="19" destOrd="0" presId="urn:microsoft.com/office/officeart/2005/8/layout/cycle6"/>
    <dgm:cxn modelId="{5816DCA6-3991-40C0-8E36-08A64CE0D091}" type="presParOf" srcId="{FC5E226A-8371-4277-B873-BD016E7A1CF6}" destId="{3DE9D189-48C0-4BA0-A2B4-CEE5A43E5658}" srcOrd="20" destOrd="0" presId="urn:microsoft.com/office/officeart/2005/8/layout/cycle6"/>
    <dgm:cxn modelId="{D1A53A46-64E4-4509-BF09-DB44F1526303}" type="presParOf" srcId="{FC5E226A-8371-4277-B873-BD016E7A1CF6}" destId="{4A33E357-F0AD-458C-98C3-DF2736B2D8A2}" srcOrd="21" destOrd="0" presId="urn:microsoft.com/office/officeart/2005/8/layout/cycle6"/>
    <dgm:cxn modelId="{925530E8-1BEA-43EC-B534-8BC5802457E4}" type="presParOf" srcId="{FC5E226A-8371-4277-B873-BD016E7A1CF6}" destId="{5C9EEE3B-149A-4E31-B786-2285845675A5}" srcOrd="22" destOrd="0" presId="urn:microsoft.com/office/officeart/2005/8/layout/cycle6"/>
    <dgm:cxn modelId="{00F7580D-776B-4422-82F7-65E29A2F27C8}" type="presParOf" srcId="{FC5E226A-8371-4277-B873-BD016E7A1CF6}" destId="{DF49FF9A-6BDF-4262-8623-D952CF96BF3F}" srcOrd="23" destOrd="0" presId="urn:microsoft.com/office/officeart/2005/8/layout/cycle6"/>
    <dgm:cxn modelId="{87274222-2E90-4776-A933-4415124EE6E6}" type="presParOf" srcId="{FC5E226A-8371-4277-B873-BD016E7A1CF6}" destId="{A389145F-D627-4475-9EED-D3E8470CA4F9}" srcOrd="24" destOrd="0" presId="urn:microsoft.com/office/officeart/2005/8/layout/cycle6"/>
    <dgm:cxn modelId="{C9CA7AB2-F975-4E25-9BF2-2A1C4D1E827A}" type="presParOf" srcId="{FC5E226A-8371-4277-B873-BD016E7A1CF6}" destId="{2AA8DC4C-D7AB-4A81-A440-4F02E0F12A2E}" srcOrd="25" destOrd="0" presId="urn:microsoft.com/office/officeart/2005/8/layout/cycle6"/>
    <dgm:cxn modelId="{968902DB-D578-45A2-95D2-CAF19D92C32D}" type="presParOf" srcId="{FC5E226A-8371-4277-B873-BD016E7A1CF6}" destId="{ECB68568-0707-4413-AEE9-108356312234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34F2CB-7A90-425A-AAEC-F9AF698805E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E180A1-5D7B-49A6-B19F-9F40872F2CDE}">
      <dgm:prSet phldrT="[Testo]"/>
      <dgm:spPr/>
      <dgm:t>
        <a:bodyPr/>
        <a:lstStyle/>
        <a:p>
          <a:r>
            <a:rPr lang="it-IT" dirty="0" smtClean="0"/>
            <a:t>Procedura ordinaria</a:t>
          </a:r>
          <a:endParaRPr lang="it-IT" dirty="0"/>
        </a:p>
      </dgm:t>
    </dgm:pt>
    <dgm:pt modelId="{1E759B48-5A79-4A03-B6CD-FE913C491AC5}" type="parTrans" cxnId="{477702C8-31AB-4583-B21E-7C0C56AC7C86}">
      <dgm:prSet/>
      <dgm:spPr/>
      <dgm:t>
        <a:bodyPr/>
        <a:lstStyle/>
        <a:p>
          <a:endParaRPr lang="it-IT"/>
        </a:p>
      </dgm:t>
    </dgm:pt>
    <dgm:pt modelId="{27FA5ECD-6D12-46B7-8ACA-B0C007AAF398}" type="sibTrans" cxnId="{477702C8-31AB-4583-B21E-7C0C56AC7C86}">
      <dgm:prSet/>
      <dgm:spPr/>
      <dgm:t>
        <a:bodyPr/>
        <a:lstStyle/>
        <a:p>
          <a:endParaRPr lang="it-IT"/>
        </a:p>
      </dgm:t>
    </dgm:pt>
    <dgm:pt modelId="{713F863C-98C0-4B05-B821-6EAA63BAE02F}">
      <dgm:prSet phldrT="[Testo]"/>
      <dgm:spPr/>
      <dgm:t>
        <a:bodyPr/>
        <a:lstStyle/>
        <a:p>
          <a:pPr algn="just"/>
          <a:r>
            <a:rPr lang="it-I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Svolge attività di vigilanza, controllo ed indagine  sulle attività della Regione e degli enti sottoposti al suo controllo, verificando altresì la corretta erogazione ai privati delle risorse finanziarie</a:t>
          </a:r>
          <a:endParaRPr lang="it-IT" dirty="0"/>
        </a:p>
      </dgm:t>
    </dgm:pt>
    <dgm:pt modelId="{54B8636F-3E2A-4B64-84A5-A8DC21C600AC}" type="parTrans" cxnId="{E1FE5E9A-3F2A-4775-A9EA-A7BEA798DC8F}">
      <dgm:prSet/>
      <dgm:spPr/>
      <dgm:t>
        <a:bodyPr/>
        <a:lstStyle/>
        <a:p>
          <a:endParaRPr lang="it-IT"/>
        </a:p>
      </dgm:t>
    </dgm:pt>
    <dgm:pt modelId="{3F1A4BA1-4FF3-40DD-9063-EF5A31FEC7F6}" type="sibTrans" cxnId="{E1FE5E9A-3F2A-4775-A9EA-A7BEA798DC8F}">
      <dgm:prSet/>
      <dgm:spPr/>
      <dgm:t>
        <a:bodyPr/>
        <a:lstStyle/>
        <a:p>
          <a:endParaRPr lang="it-IT"/>
        </a:p>
      </dgm:t>
    </dgm:pt>
    <dgm:pt modelId="{9FC688B2-BAFB-495B-9059-FDB05CAB4B02}">
      <dgm:prSet phldrT="[Testo]"/>
      <dgm:spPr/>
      <dgm:t>
        <a:bodyPr/>
        <a:lstStyle/>
        <a:p>
          <a:endParaRPr lang="it-IT" dirty="0" smtClean="0"/>
        </a:p>
        <a:p>
          <a:r>
            <a:rPr lang="it-IT" dirty="0" smtClean="0"/>
            <a:t>Procedura ad Intesa con l’Ufficio di Presidenza</a:t>
          </a:r>
        </a:p>
        <a:p>
          <a:endParaRPr lang="it-IT" dirty="0"/>
        </a:p>
      </dgm:t>
    </dgm:pt>
    <dgm:pt modelId="{B6EA216F-9479-4746-9FBB-F35D1362F3AD}" type="parTrans" cxnId="{64E19876-3B47-46E6-9462-97C2AD4EA66A}">
      <dgm:prSet/>
      <dgm:spPr/>
      <dgm:t>
        <a:bodyPr/>
        <a:lstStyle/>
        <a:p>
          <a:endParaRPr lang="it-IT"/>
        </a:p>
      </dgm:t>
    </dgm:pt>
    <dgm:pt modelId="{B41E462D-C4B3-4CFC-946C-B8E49C0C29C5}" type="sibTrans" cxnId="{64E19876-3B47-46E6-9462-97C2AD4EA66A}">
      <dgm:prSet/>
      <dgm:spPr/>
      <dgm:t>
        <a:bodyPr/>
        <a:lstStyle/>
        <a:p>
          <a:endParaRPr lang="it-IT"/>
        </a:p>
      </dgm:t>
    </dgm:pt>
    <dgm:pt modelId="{FD0AE39E-530C-4FA0-BF4E-B38B392C84D6}">
      <dgm:prSet phldrT="[Testo]"/>
      <dgm:spPr/>
      <dgm:t>
        <a:bodyPr/>
        <a:lstStyle/>
        <a:p>
          <a:pPr algn="just"/>
          <a:r>
            <a:rPr lang="it-I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Promuove inchieste, indagini conoscitive ed ispezioni presso le Autorità regionali e sub-regionali</a:t>
          </a:r>
          <a:endParaRPr lang="it-IT" dirty="0"/>
        </a:p>
      </dgm:t>
    </dgm:pt>
    <dgm:pt modelId="{D47B3D7F-D00E-48DB-9647-F199427C0BED}" type="parTrans" cxnId="{98828802-93AA-41F8-A9F4-E57CDFD77360}">
      <dgm:prSet/>
      <dgm:spPr/>
      <dgm:t>
        <a:bodyPr/>
        <a:lstStyle/>
        <a:p>
          <a:endParaRPr lang="it-IT"/>
        </a:p>
      </dgm:t>
    </dgm:pt>
    <dgm:pt modelId="{01BBF76D-5629-46FB-A968-E9403B6E99E7}" type="sibTrans" cxnId="{98828802-93AA-41F8-A9F4-E57CDFD77360}">
      <dgm:prSet/>
      <dgm:spPr/>
      <dgm:t>
        <a:bodyPr/>
        <a:lstStyle/>
        <a:p>
          <a:endParaRPr lang="it-IT"/>
        </a:p>
      </dgm:t>
    </dgm:pt>
    <dgm:pt modelId="{3525D407-9773-47DA-89A9-676E22BC4194}">
      <dgm:prSet phldrT="[Testo]"/>
      <dgm:spPr/>
      <dgm:t>
        <a:bodyPr/>
        <a:lstStyle/>
        <a:p>
          <a:pPr algn="just"/>
          <a:r>
            <a:rPr lang="it-I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Dispone l’audizione di pubblici amministratori e di singoli dipendenti del comparto regionale</a:t>
          </a:r>
          <a:endParaRPr lang="it-IT" dirty="0"/>
        </a:p>
      </dgm:t>
    </dgm:pt>
    <dgm:pt modelId="{A935968C-31DD-42E2-87B1-052B5730A4DC}" type="parTrans" cxnId="{666234AD-9C07-4E99-A2C1-47EBE8A73EDB}">
      <dgm:prSet/>
      <dgm:spPr/>
      <dgm:t>
        <a:bodyPr/>
        <a:lstStyle/>
        <a:p>
          <a:endParaRPr lang="it-IT"/>
        </a:p>
      </dgm:t>
    </dgm:pt>
    <dgm:pt modelId="{1E5AC725-9A13-4D1A-ADE3-F67C42252F59}" type="sibTrans" cxnId="{666234AD-9C07-4E99-A2C1-47EBE8A73EDB}">
      <dgm:prSet/>
      <dgm:spPr/>
      <dgm:t>
        <a:bodyPr/>
        <a:lstStyle/>
        <a:p>
          <a:endParaRPr lang="it-IT"/>
        </a:p>
      </dgm:t>
    </dgm:pt>
    <dgm:pt modelId="{7754893D-D1FB-4341-B40E-556CDF7C288F}">
      <dgm:prSet/>
      <dgm:spPr/>
      <dgm:t>
        <a:bodyPr/>
        <a:lstStyle/>
        <a:p>
          <a:r>
            <a:rPr lang="it-I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Richiede ed esamina la documentazione degli uffici della Regione e degli enti sottoposti al suo controllo</a:t>
          </a:r>
        </a:p>
      </dgm:t>
    </dgm:pt>
    <dgm:pt modelId="{540A46BB-470B-4F0F-9229-059AB30743E1}" type="parTrans" cxnId="{A42D449A-7998-42DE-85C6-94E88B8E5BF6}">
      <dgm:prSet/>
      <dgm:spPr/>
      <dgm:t>
        <a:bodyPr/>
        <a:lstStyle/>
        <a:p>
          <a:endParaRPr lang="it-IT"/>
        </a:p>
      </dgm:t>
    </dgm:pt>
    <dgm:pt modelId="{78483091-5CCC-4078-BE19-A47D9DED58C8}" type="sibTrans" cxnId="{A42D449A-7998-42DE-85C6-94E88B8E5BF6}">
      <dgm:prSet/>
      <dgm:spPr/>
      <dgm:t>
        <a:bodyPr/>
        <a:lstStyle/>
        <a:p>
          <a:endParaRPr lang="it-IT"/>
        </a:p>
      </dgm:t>
    </dgm:pt>
    <dgm:pt modelId="{13DC1DD6-15B5-49EB-90DB-CCEDD41B4C11}">
      <dgm:prSet/>
      <dgm:spPr/>
      <dgm:t>
        <a:bodyPr/>
        <a:lstStyle/>
        <a:p>
          <a:pPr algn="just"/>
          <a:r>
            <a:rPr lang="it-I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Sollecita le Autorità competenti per l’attuazione delle finalità attribuitele dalla legge istitutiva</a:t>
          </a:r>
          <a:endParaRPr lang="it-IT" dirty="0"/>
        </a:p>
      </dgm:t>
    </dgm:pt>
    <dgm:pt modelId="{CBC7C794-BDFE-4522-AA8C-86CB5F4A32CF}" type="parTrans" cxnId="{AB5459FF-82F3-4FF9-9329-F73FBBEAE107}">
      <dgm:prSet/>
      <dgm:spPr/>
      <dgm:t>
        <a:bodyPr/>
        <a:lstStyle/>
        <a:p>
          <a:endParaRPr lang="it-IT"/>
        </a:p>
      </dgm:t>
    </dgm:pt>
    <dgm:pt modelId="{959D5D0B-9A95-43CF-9A55-62572BB5E25D}" type="sibTrans" cxnId="{AB5459FF-82F3-4FF9-9329-F73FBBEAE107}">
      <dgm:prSet/>
      <dgm:spPr/>
      <dgm:t>
        <a:bodyPr/>
        <a:lstStyle/>
        <a:p>
          <a:endParaRPr lang="it-IT"/>
        </a:p>
      </dgm:t>
    </dgm:pt>
    <dgm:pt modelId="{3342A0CB-EBE6-4E0E-B3B3-4CB592B42D61}" type="pres">
      <dgm:prSet presAssocID="{7034F2CB-7A90-425A-AAEC-F9AF698805E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3C7A9457-2B91-4EE3-B8C6-02A8FFF6A8A1}" type="pres">
      <dgm:prSet presAssocID="{E9E180A1-5D7B-49A6-B19F-9F40872F2CDE}" presName="posSpace" presStyleCnt="0"/>
      <dgm:spPr/>
    </dgm:pt>
    <dgm:pt modelId="{4F5EA701-6DFC-4554-BB21-E8AFA54FB8F9}" type="pres">
      <dgm:prSet presAssocID="{E9E180A1-5D7B-49A6-B19F-9F40872F2CDE}" presName="vertFlow" presStyleCnt="0"/>
      <dgm:spPr/>
    </dgm:pt>
    <dgm:pt modelId="{364A5208-E229-41F2-8737-0AA890EC0960}" type="pres">
      <dgm:prSet presAssocID="{E9E180A1-5D7B-49A6-B19F-9F40872F2CDE}" presName="topSpace" presStyleCnt="0"/>
      <dgm:spPr/>
    </dgm:pt>
    <dgm:pt modelId="{52D618D5-B486-489A-9E37-DF2B08944DAA}" type="pres">
      <dgm:prSet presAssocID="{E9E180A1-5D7B-49A6-B19F-9F40872F2CDE}" presName="firstComp" presStyleCnt="0"/>
      <dgm:spPr/>
    </dgm:pt>
    <dgm:pt modelId="{67412883-6C14-4882-B95D-38EB8DBE4776}" type="pres">
      <dgm:prSet presAssocID="{E9E180A1-5D7B-49A6-B19F-9F40872F2CDE}" presName="firstChild" presStyleLbl="bgAccFollowNode1" presStyleIdx="0" presStyleCnt="5" custScaleY="69956" custLinFactNeighborX="-57702" custLinFactNeighborY="57265"/>
      <dgm:spPr/>
      <dgm:t>
        <a:bodyPr/>
        <a:lstStyle/>
        <a:p>
          <a:endParaRPr lang="it-IT"/>
        </a:p>
      </dgm:t>
    </dgm:pt>
    <dgm:pt modelId="{7BD6CEAF-C1E3-4BD7-A925-1DB0E2C38477}" type="pres">
      <dgm:prSet presAssocID="{E9E180A1-5D7B-49A6-B19F-9F40872F2CDE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1EEB69-A442-41EF-A44B-58F8DA0A2832}" type="pres">
      <dgm:prSet presAssocID="{E9E180A1-5D7B-49A6-B19F-9F40872F2CDE}" presName="negSpace" presStyleCnt="0"/>
      <dgm:spPr/>
    </dgm:pt>
    <dgm:pt modelId="{DA85DC75-0CAF-4318-B37B-5BB8D4EE7FA8}" type="pres">
      <dgm:prSet presAssocID="{E9E180A1-5D7B-49A6-B19F-9F40872F2CDE}" presName="circle" presStyleLbl="node1" presStyleIdx="0" presStyleCnt="2" custLinFactNeighborX="15742" custLinFactNeighborY="2316"/>
      <dgm:spPr/>
      <dgm:t>
        <a:bodyPr/>
        <a:lstStyle/>
        <a:p>
          <a:endParaRPr lang="it-IT"/>
        </a:p>
      </dgm:t>
    </dgm:pt>
    <dgm:pt modelId="{93447D1F-60DB-4960-ACCC-85AAD0DC6A4E}" type="pres">
      <dgm:prSet presAssocID="{27FA5ECD-6D12-46B7-8ACA-B0C007AAF398}" presName="transSpace" presStyleCnt="0"/>
      <dgm:spPr/>
    </dgm:pt>
    <dgm:pt modelId="{F2003D8A-ABD7-4C42-9528-41D4025EF1A9}" type="pres">
      <dgm:prSet presAssocID="{9FC688B2-BAFB-495B-9059-FDB05CAB4B02}" presName="posSpace" presStyleCnt="0"/>
      <dgm:spPr/>
    </dgm:pt>
    <dgm:pt modelId="{6298382F-BEB9-4A1C-A551-0805FA006122}" type="pres">
      <dgm:prSet presAssocID="{9FC688B2-BAFB-495B-9059-FDB05CAB4B02}" presName="vertFlow" presStyleCnt="0"/>
      <dgm:spPr/>
    </dgm:pt>
    <dgm:pt modelId="{E4814CFB-2373-43B6-A5D3-F35270FB605D}" type="pres">
      <dgm:prSet presAssocID="{9FC688B2-BAFB-495B-9059-FDB05CAB4B02}" presName="topSpace" presStyleCnt="0"/>
      <dgm:spPr/>
    </dgm:pt>
    <dgm:pt modelId="{32711A17-D1A2-4B43-8E99-2431058D0FBD}" type="pres">
      <dgm:prSet presAssocID="{9FC688B2-BAFB-495B-9059-FDB05CAB4B02}" presName="firstComp" presStyleCnt="0"/>
      <dgm:spPr/>
    </dgm:pt>
    <dgm:pt modelId="{821C2B74-CCE3-4056-8F6A-49F9794CED05}" type="pres">
      <dgm:prSet presAssocID="{9FC688B2-BAFB-495B-9059-FDB05CAB4B02}" presName="firstChild" presStyleLbl="bgAccFollowNode1" presStyleIdx="1" presStyleCnt="5" custScaleX="99150" custScaleY="34412" custLinFactNeighborX="-32619" custLinFactNeighborY="-27559"/>
      <dgm:spPr/>
      <dgm:t>
        <a:bodyPr/>
        <a:lstStyle/>
        <a:p>
          <a:endParaRPr lang="it-IT"/>
        </a:p>
      </dgm:t>
    </dgm:pt>
    <dgm:pt modelId="{6E518B69-73AF-4A74-B83B-6011C65671E6}" type="pres">
      <dgm:prSet presAssocID="{9FC688B2-BAFB-495B-9059-FDB05CAB4B02}" presName="first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C99492-BA41-40FE-959F-C0B432B39A21}" type="pres">
      <dgm:prSet presAssocID="{3525D407-9773-47DA-89A9-676E22BC4194}" presName="comp" presStyleCnt="0"/>
      <dgm:spPr/>
    </dgm:pt>
    <dgm:pt modelId="{28ACF438-55B5-4FFC-9D3A-7AE1316B44A5}" type="pres">
      <dgm:prSet presAssocID="{3525D407-9773-47DA-89A9-676E22BC4194}" presName="child" presStyleLbl="bgAccFollowNode1" presStyleIdx="2" presStyleCnt="5" custScaleX="99661" custScaleY="37590" custLinFactNeighborX="-32604" custLinFactNeighborY="-22207"/>
      <dgm:spPr/>
      <dgm:t>
        <a:bodyPr/>
        <a:lstStyle/>
        <a:p>
          <a:endParaRPr lang="it-IT"/>
        </a:p>
      </dgm:t>
    </dgm:pt>
    <dgm:pt modelId="{1EF08C38-104D-4463-BF93-F09365ED6B40}" type="pres">
      <dgm:prSet presAssocID="{3525D407-9773-47DA-89A9-676E22BC4194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E17528-528C-4E9B-AB25-5723DB9DC2F1}" type="pres">
      <dgm:prSet presAssocID="{7754893D-D1FB-4341-B40E-556CDF7C288F}" presName="comp" presStyleCnt="0"/>
      <dgm:spPr/>
    </dgm:pt>
    <dgm:pt modelId="{DE878969-D0CA-482A-9523-78B33302ECC9}" type="pres">
      <dgm:prSet presAssocID="{7754893D-D1FB-4341-B40E-556CDF7C288F}" presName="child" presStyleLbl="bgAccFollowNode1" presStyleIdx="3" presStyleCnt="5" custScaleX="98675" custScaleY="33008" custLinFactNeighborX="-31991" custLinFactNeighborY="-15045"/>
      <dgm:spPr/>
      <dgm:t>
        <a:bodyPr/>
        <a:lstStyle/>
        <a:p>
          <a:endParaRPr lang="it-IT"/>
        </a:p>
      </dgm:t>
    </dgm:pt>
    <dgm:pt modelId="{BCE3102D-C60F-4A57-AD4D-13D189FA477B}" type="pres">
      <dgm:prSet presAssocID="{7754893D-D1FB-4341-B40E-556CDF7C288F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4188D2-AD45-48BE-BD3B-7FA9A5848D97}" type="pres">
      <dgm:prSet presAssocID="{13DC1DD6-15B5-49EB-90DB-CCEDD41B4C11}" presName="comp" presStyleCnt="0"/>
      <dgm:spPr/>
    </dgm:pt>
    <dgm:pt modelId="{5C7678D7-EFAE-4DA5-9504-DE148A4B43D0}" type="pres">
      <dgm:prSet presAssocID="{13DC1DD6-15B5-49EB-90DB-CCEDD41B4C11}" presName="child" presStyleLbl="bgAccFollowNode1" presStyleIdx="4" presStyleCnt="5" custScaleX="98411" custScaleY="33172" custLinFactNeighborX="-31598" custLinFactNeighborY="-9550"/>
      <dgm:spPr/>
      <dgm:t>
        <a:bodyPr/>
        <a:lstStyle/>
        <a:p>
          <a:endParaRPr lang="it-IT"/>
        </a:p>
      </dgm:t>
    </dgm:pt>
    <dgm:pt modelId="{ACDF74F5-F573-478D-B002-6EAEAE7877A6}" type="pres">
      <dgm:prSet presAssocID="{13DC1DD6-15B5-49EB-90DB-CCEDD41B4C11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1AE39A-1EAB-40D3-BFCA-32A0550EE4E1}" type="pres">
      <dgm:prSet presAssocID="{9FC688B2-BAFB-495B-9059-FDB05CAB4B02}" presName="negSpace" presStyleCnt="0"/>
      <dgm:spPr/>
    </dgm:pt>
    <dgm:pt modelId="{E753C39D-ABA8-4FDC-8581-60DCB7842615}" type="pres">
      <dgm:prSet presAssocID="{9FC688B2-BAFB-495B-9059-FDB05CAB4B02}" presName="circle" presStyleLbl="node1" presStyleIdx="1" presStyleCnt="2" custLinFactNeighborX="-27033" custLinFactNeighborY="47863"/>
      <dgm:spPr/>
      <dgm:t>
        <a:bodyPr/>
        <a:lstStyle/>
        <a:p>
          <a:endParaRPr lang="it-IT"/>
        </a:p>
      </dgm:t>
    </dgm:pt>
  </dgm:ptLst>
  <dgm:cxnLst>
    <dgm:cxn modelId="{AB5459FF-82F3-4FF9-9329-F73FBBEAE107}" srcId="{9FC688B2-BAFB-495B-9059-FDB05CAB4B02}" destId="{13DC1DD6-15B5-49EB-90DB-CCEDD41B4C11}" srcOrd="3" destOrd="0" parTransId="{CBC7C794-BDFE-4522-AA8C-86CB5F4A32CF}" sibTransId="{959D5D0B-9A95-43CF-9A55-62572BB5E25D}"/>
    <dgm:cxn modelId="{477702C8-31AB-4583-B21E-7C0C56AC7C86}" srcId="{7034F2CB-7A90-425A-AAEC-F9AF698805EC}" destId="{E9E180A1-5D7B-49A6-B19F-9F40872F2CDE}" srcOrd="0" destOrd="0" parTransId="{1E759B48-5A79-4A03-B6CD-FE913C491AC5}" sibTransId="{27FA5ECD-6D12-46B7-8ACA-B0C007AAF398}"/>
    <dgm:cxn modelId="{005B4CF5-CFB2-4784-80EE-C1095FFAD4C6}" type="presOf" srcId="{3525D407-9773-47DA-89A9-676E22BC4194}" destId="{1EF08C38-104D-4463-BF93-F09365ED6B40}" srcOrd="1" destOrd="0" presId="urn:microsoft.com/office/officeart/2005/8/layout/hList9"/>
    <dgm:cxn modelId="{C08E12A1-B3FB-4E4A-A94F-BBE1F1A2BC50}" type="presOf" srcId="{13DC1DD6-15B5-49EB-90DB-CCEDD41B4C11}" destId="{5C7678D7-EFAE-4DA5-9504-DE148A4B43D0}" srcOrd="0" destOrd="0" presId="urn:microsoft.com/office/officeart/2005/8/layout/hList9"/>
    <dgm:cxn modelId="{91E02081-4612-44F8-A37D-A4971E06200D}" type="presOf" srcId="{7754893D-D1FB-4341-B40E-556CDF7C288F}" destId="{BCE3102D-C60F-4A57-AD4D-13D189FA477B}" srcOrd="1" destOrd="0" presId="urn:microsoft.com/office/officeart/2005/8/layout/hList9"/>
    <dgm:cxn modelId="{BAEEEDD7-434D-44B1-9F19-3B7A066BBDC6}" type="presOf" srcId="{9FC688B2-BAFB-495B-9059-FDB05CAB4B02}" destId="{E753C39D-ABA8-4FDC-8581-60DCB7842615}" srcOrd="0" destOrd="0" presId="urn:microsoft.com/office/officeart/2005/8/layout/hList9"/>
    <dgm:cxn modelId="{9B65F118-0A04-46FF-9EE9-C24C097F7044}" type="presOf" srcId="{13DC1DD6-15B5-49EB-90DB-CCEDD41B4C11}" destId="{ACDF74F5-F573-478D-B002-6EAEAE7877A6}" srcOrd="1" destOrd="0" presId="urn:microsoft.com/office/officeart/2005/8/layout/hList9"/>
    <dgm:cxn modelId="{522016BB-3A94-44A0-AD31-FFEA144819FE}" type="presOf" srcId="{7754893D-D1FB-4341-B40E-556CDF7C288F}" destId="{DE878969-D0CA-482A-9523-78B33302ECC9}" srcOrd="0" destOrd="0" presId="urn:microsoft.com/office/officeart/2005/8/layout/hList9"/>
    <dgm:cxn modelId="{E1FE5E9A-3F2A-4775-A9EA-A7BEA798DC8F}" srcId="{E9E180A1-5D7B-49A6-B19F-9F40872F2CDE}" destId="{713F863C-98C0-4B05-B821-6EAA63BAE02F}" srcOrd="0" destOrd="0" parTransId="{54B8636F-3E2A-4B64-84A5-A8DC21C600AC}" sibTransId="{3F1A4BA1-4FF3-40DD-9063-EF5A31FEC7F6}"/>
    <dgm:cxn modelId="{9E75DE6E-BCC2-43F4-8536-C7D8A1C96B69}" type="presOf" srcId="{3525D407-9773-47DA-89A9-676E22BC4194}" destId="{28ACF438-55B5-4FFC-9D3A-7AE1316B44A5}" srcOrd="0" destOrd="0" presId="urn:microsoft.com/office/officeart/2005/8/layout/hList9"/>
    <dgm:cxn modelId="{666234AD-9C07-4E99-A2C1-47EBE8A73EDB}" srcId="{9FC688B2-BAFB-495B-9059-FDB05CAB4B02}" destId="{3525D407-9773-47DA-89A9-676E22BC4194}" srcOrd="1" destOrd="0" parTransId="{A935968C-31DD-42E2-87B1-052B5730A4DC}" sibTransId="{1E5AC725-9A13-4D1A-ADE3-F67C42252F59}"/>
    <dgm:cxn modelId="{36E8035B-813B-42D0-888D-0159DD495755}" type="presOf" srcId="{713F863C-98C0-4B05-B821-6EAA63BAE02F}" destId="{7BD6CEAF-C1E3-4BD7-A925-1DB0E2C38477}" srcOrd="1" destOrd="0" presId="urn:microsoft.com/office/officeart/2005/8/layout/hList9"/>
    <dgm:cxn modelId="{64E19876-3B47-46E6-9462-97C2AD4EA66A}" srcId="{7034F2CB-7A90-425A-AAEC-F9AF698805EC}" destId="{9FC688B2-BAFB-495B-9059-FDB05CAB4B02}" srcOrd="1" destOrd="0" parTransId="{B6EA216F-9479-4746-9FBB-F35D1362F3AD}" sibTransId="{B41E462D-C4B3-4CFC-946C-B8E49C0C29C5}"/>
    <dgm:cxn modelId="{A7A87F4A-0C7A-4DC4-8F35-EEBD51905873}" type="presOf" srcId="{E9E180A1-5D7B-49A6-B19F-9F40872F2CDE}" destId="{DA85DC75-0CAF-4318-B37B-5BB8D4EE7FA8}" srcOrd="0" destOrd="0" presId="urn:microsoft.com/office/officeart/2005/8/layout/hList9"/>
    <dgm:cxn modelId="{D0538FE0-64E2-47EF-85A9-24C8718DC9D0}" type="presOf" srcId="{FD0AE39E-530C-4FA0-BF4E-B38B392C84D6}" destId="{6E518B69-73AF-4A74-B83B-6011C65671E6}" srcOrd="1" destOrd="0" presId="urn:microsoft.com/office/officeart/2005/8/layout/hList9"/>
    <dgm:cxn modelId="{CE1A20D2-2811-4B1A-8266-775096AB1A97}" type="presOf" srcId="{713F863C-98C0-4B05-B821-6EAA63BAE02F}" destId="{67412883-6C14-4882-B95D-38EB8DBE4776}" srcOrd="0" destOrd="0" presId="urn:microsoft.com/office/officeart/2005/8/layout/hList9"/>
    <dgm:cxn modelId="{14D352BA-E913-421F-945D-6C86127E0EB3}" type="presOf" srcId="{7034F2CB-7A90-425A-AAEC-F9AF698805EC}" destId="{3342A0CB-EBE6-4E0E-B3B3-4CB592B42D61}" srcOrd="0" destOrd="0" presId="urn:microsoft.com/office/officeart/2005/8/layout/hList9"/>
    <dgm:cxn modelId="{3E426369-DDA2-421C-BBF4-F7FDAAD2D90D}" type="presOf" srcId="{FD0AE39E-530C-4FA0-BF4E-B38B392C84D6}" destId="{821C2B74-CCE3-4056-8F6A-49F9794CED05}" srcOrd="0" destOrd="0" presId="urn:microsoft.com/office/officeart/2005/8/layout/hList9"/>
    <dgm:cxn modelId="{98828802-93AA-41F8-A9F4-E57CDFD77360}" srcId="{9FC688B2-BAFB-495B-9059-FDB05CAB4B02}" destId="{FD0AE39E-530C-4FA0-BF4E-B38B392C84D6}" srcOrd="0" destOrd="0" parTransId="{D47B3D7F-D00E-48DB-9647-F199427C0BED}" sibTransId="{01BBF76D-5629-46FB-A968-E9403B6E99E7}"/>
    <dgm:cxn modelId="{A42D449A-7998-42DE-85C6-94E88B8E5BF6}" srcId="{9FC688B2-BAFB-495B-9059-FDB05CAB4B02}" destId="{7754893D-D1FB-4341-B40E-556CDF7C288F}" srcOrd="2" destOrd="0" parTransId="{540A46BB-470B-4F0F-9229-059AB30743E1}" sibTransId="{78483091-5CCC-4078-BE19-A47D9DED58C8}"/>
    <dgm:cxn modelId="{64FFDFE6-A2AE-498C-855B-96AFA8D6A13E}" type="presParOf" srcId="{3342A0CB-EBE6-4E0E-B3B3-4CB592B42D61}" destId="{3C7A9457-2B91-4EE3-B8C6-02A8FFF6A8A1}" srcOrd="0" destOrd="0" presId="urn:microsoft.com/office/officeart/2005/8/layout/hList9"/>
    <dgm:cxn modelId="{B364B9EF-FCE1-4967-928F-1DCB3BD43270}" type="presParOf" srcId="{3342A0CB-EBE6-4E0E-B3B3-4CB592B42D61}" destId="{4F5EA701-6DFC-4554-BB21-E8AFA54FB8F9}" srcOrd="1" destOrd="0" presId="urn:microsoft.com/office/officeart/2005/8/layout/hList9"/>
    <dgm:cxn modelId="{0CD448C1-553B-440A-837A-31C01277C890}" type="presParOf" srcId="{4F5EA701-6DFC-4554-BB21-E8AFA54FB8F9}" destId="{364A5208-E229-41F2-8737-0AA890EC0960}" srcOrd="0" destOrd="0" presId="urn:microsoft.com/office/officeart/2005/8/layout/hList9"/>
    <dgm:cxn modelId="{C6BEE000-1EC2-40AF-9500-689848455981}" type="presParOf" srcId="{4F5EA701-6DFC-4554-BB21-E8AFA54FB8F9}" destId="{52D618D5-B486-489A-9E37-DF2B08944DAA}" srcOrd="1" destOrd="0" presId="urn:microsoft.com/office/officeart/2005/8/layout/hList9"/>
    <dgm:cxn modelId="{933473B8-0E43-4B5B-95F0-F7570678DF9E}" type="presParOf" srcId="{52D618D5-B486-489A-9E37-DF2B08944DAA}" destId="{67412883-6C14-4882-B95D-38EB8DBE4776}" srcOrd="0" destOrd="0" presId="urn:microsoft.com/office/officeart/2005/8/layout/hList9"/>
    <dgm:cxn modelId="{1D6B38AA-478D-4A0F-B1AF-A4C8DDB6A11F}" type="presParOf" srcId="{52D618D5-B486-489A-9E37-DF2B08944DAA}" destId="{7BD6CEAF-C1E3-4BD7-A925-1DB0E2C38477}" srcOrd="1" destOrd="0" presId="urn:microsoft.com/office/officeart/2005/8/layout/hList9"/>
    <dgm:cxn modelId="{921E1CCB-0011-42E2-9437-2FA1EE1B8B2D}" type="presParOf" srcId="{3342A0CB-EBE6-4E0E-B3B3-4CB592B42D61}" destId="{791EEB69-A442-41EF-A44B-58F8DA0A2832}" srcOrd="2" destOrd="0" presId="urn:microsoft.com/office/officeart/2005/8/layout/hList9"/>
    <dgm:cxn modelId="{D8152510-79B0-4800-9393-8A70033D3426}" type="presParOf" srcId="{3342A0CB-EBE6-4E0E-B3B3-4CB592B42D61}" destId="{DA85DC75-0CAF-4318-B37B-5BB8D4EE7FA8}" srcOrd="3" destOrd="0" presId="urn:microsoft.com/office/officeart/2005/8/layout/hList9"/>
    <dgm:cxn modelId="{C224CED8-7A5B-4252-BA86-AFF16A92FD01}" type="presParOf" srcId="{3342A0CB-EBE6-4E0E-B3B3-4CB592B42D61}" destId="{93447D1F-60DB-4960-ACCC-85AAD0DC6A4E}" srcOrd="4" destOrd="0" presId="urn:microsoft.com/office/officeart/2005/8/layout/hList9"/>
    <dgm:cxn modelId="{89C7569A-833E-4943-BC95-F83782AE9F92}" type="presParOf" srcId="{3342A0CB-EBE6-4E0E-B3B3-4CB592B42D61}" destId="{F2003D8A-ABD7-4C42-9528-41D4025EF1A9}" srcOrd="5" destOrd="0" presId="urn:microsoft.com/office/officeart/2005/8/layout/hList9"/>
    <dgm:cxn modelId="{26FAAE54-4A93-450E-A0D0-558784A34652}" type="presParOf" srcId="{3342A0CB-EBE6-4E0E-B3B3-4CB592B42D61}" destId="{6298382F-BEB9-4A1C-A551-0805FA006122}" srcOrd="6" destOrd="0" presId="urn:microsoft.com/office/officeart/2005/8/layout/hList9"/>
    <dgm:cxn modelId="{5ECD92A2-38CC-4B3F-B424-842E1D126698}" type="presParOf" srcId="{6298382F-BEB9-4A1C-A551-0805FA006122}" destId="{E4814CFB-2373-43B6-A5D3-F35270FB605D}" srcOrd="0" destOrd="0" presId="urn:microsoft.com/office/officeart/2005/8/layout/hList9"/>
    <dgm:cxn modelId="{F9DCF351-586D-473F-BDF3-359EB220C4DA}" type="presParOf" srcId="{6298382F-BEB9-4A1C-A551-0805FA006122}" destId="{32711A17-D1A2-4B43-8E99-2431058D0FBD}" srcOrd="1" destOrd="0" presId="urn:microsoft.com/office/officeart/2005/8/layout/hList9"/>
    <dgm:cxn modelId="{C1E99A4B-EA2C-4CAE-BFB7-25992280E6EF}" type="presParOf" srcId="{32711A17-D1A2-4B43-8E99-2431058D0FBD}" destId="{821C2B74-CCE3-4056-8F6A-49F9794CED05}" srcOrd="0" destOrd="0" presId="urn:microsoft.com/office/officeart/2005/8/layout/hList9"/>
    <dgm:cxn modelId="{829ACC50-A052-4D57-82C3-1E4D9C680D6F}" type="presParOf" srcId="{32711A17-D1A2-4B43-8E99-2431058D0FBD}" destId="{6E518B69-73AF-4A74-B83B-6011C65671E6}" srcOrd="1" destOrd="0" presId="urn:microsoft.com/office/officeart/2005/8/layout/hList9"/>
    <dgm:cxn modelId="{BDA0DE8C-8D18-48F6-BE7B-E458D08279C9}" type="presParOf" srcId="{6298382F-BEB9-4A1C-A551-0805FA006122}" destId="{E3C99492-BA41-40FE-959F-C0B432B39A21}" srcOrd="2" destOrd="0" presId="urn:microsoft.com/office/officeart/2005/8/layout/hList9"/>
    <dgm:cxn modelId="{8AFC4AA4-4CB2-4E1A-9817-F2663B363AF7}" type="presParOf" srcId="{E3C99492-BA41-40FE-959F-C0B432B39A21}" destId="{28ACF438-55B5-4FFC-9D3A-7AE1316B44A5}" srcOrd="0" destOrd="0" presId="urn:microsoft.com/office/officeart/2005/8/layout/hList9"/>
    <dgm:cxn modelId="{ECAEE3E5-88ED-4BC3-83BB-08E337B92062}" type="presParOf" srcId="{E3C99492-BA41-40FE-959F-C0B432B39A21}" destId="{1EF08C38-104D-4463-BF93-F09365ED6B40}" srcOrd="1" destOrd="0" presId="urn:microsoft.com/office/officeart/2005/8/layout/hList9"/>
    <dgm:cxn modelId="{067D1ABC-34D9-4084-BED3-7B78D315989F}" type="presParOf" srcId="{6298382F-BEB9-4A1C-A551-0805FA006122}" destId="{7AE17528-528C-4E9B-AB25-5723DB9DC2F1}" srcOrd="3" destOrd="0" presId="urn:microsoft.com/office/officeart/2005/8/layout/hList9"/>
    <dgm:cxn modelId="{22304C64-DEDE-42CA-A475-C393AA1944B9}" type="presParOf" srcId="{7AE17528-528C-4E9B-AB25-5723DB9DC2F1}" destId="{DE878969-D0CA-482A-9523-78B33302ECC9}" srcOrd="0" destOrd="0" presId="urn:microsoft.com/office/officeart/2005/8/layout/hList9"/>
    <dgm:cxn modelId="{15BA5459-CFC5-4883-A329-94A604FEC8E3}" type="presParOf" srcId="{7AE17528-528C-4E9B-AB25-5723DB9DC2F1}" destId="{BCE3102D-C60F-4A57-AD4D-13D189FA477B}" srcOrd="1" destOrd="0" presId="urn:microsoft.com/office/officeart/2005/8/layout/hList9"/>
    <dgm:cxn modelId="{1B6A0364-9CF7-404A-8E9C-EF097DC0F7E8}" type="presParOf" srcId="{6298382F-BEB9-4A1C-A551-0805FA006122}" destId="{E94188D2-AD45-48BE-BD3B-7FA9A5848D97}" srcOrd="4" destOrd="0" presId="urn:microsoft.com/office/officeart/2005/8/layout/hList9"/>
    <dgm:cxn modelId="{4E5A8356-5F4B-4CCE-BFE9-938D303003C4}" type="presParOf" srcId="{E94188D2-AD45-48BE-BD3B-7FA9A5848D97}" destId="{5C7678D7-EFAE-4DA5-9504-DE148A4B43D0}" srcOrd="0" destOrd="0" presId="urn:microsoft.com/office/officeart/2005/8/layout/hList9"/>
    <dgm:cxn modelId="{34EE81A2-E295-4007-BE41-EF76ECC2BF34}" type="presParOf" srcId="{E94188D2-AD45-48BE-BD3B-7FA9A5848D97}" destId="{ACDF74F5-F573-478D-B002-6EAEAE7877A6}" srcOrd="1" destOrd="0" presId="urn:microsoft.com/office/officeart/2005/8/layout/hList9"/>
    <dgm:cxn modelId="{0D51C8AD-D47F-47AB-8216-5E9B47C32ED4}" type="presParOf" srcId="{3342A0CB-EBE6-4E0E-B3B3-4CB592B42D61}" destId="{A51AE39A-1EAB-40D3-BFCA-32A0550EE4E1}" srcOrd="7" destOrd="0" presId="urn:microsoft.com/office/officeart/2005/8/layout/hList9"/>
    <dgm:cxn modelId="{C34F43DB-BBCD-4201-8EE9-D75D3F32C500}" type="presParOf" srcId="{3342A0CB-EBE6-4E0E-B3B3-4CB592B42D61}" destId="{E753C39D-ABA8-4FDC-8581-60DCB784261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41576C-80EF-4C8E-A306-D2FDB218C70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AD72D2-4834-4925-9240-159820145B64}">
      <dgm:prSet phldrT="[Testo]" custT="1"/>
      <dgm:spPr/>
      <dgm:t>
        <a:bodyPr/>
        <a:lstStyle/>
        <a:p>
          <a:r>
            <a: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Approvazione dei Provvedimenti per l’Assemblea</a:t>
          </a:r>
          <a:endParaRPr lang="it-I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10FDA-8ED8-4F7F-8CA7-06574E378126}" type="parTrans" cxnId="{6399DEDB-43D1-4501-A768-D7236DB4BD73}">
      <dgm:prSet/>
      <dgm:spPr/>
      <dgm:t>
        <a:bodyPr/>
        <a:lstStyle/>
        <a:p>
          <a:endParaRPr lang="it-IT"/>
        </a:p>
      </dgm:t>
    </dgm:pt>
    <dgm:pt modelId="{3134DD41-BA26-4246-A118-D479F42AA7B6}" type="sibTrans" cxnId="{6399DEDB-43D1-4501-A768-D7236DB4BD73}">
      <dgm:prSet/>
      <dgm:spPr/>
      <dgm:t>
        <a:bodyPr/>
        <a:lstStyle/>
        <a:p>
          <a:endParaRPr lang="it-IT"/>
        </a:p>
      </dgm:t>
    </dgm:pt>
    <dgm:pt modelId="{5C38DF07-7487-4760-869E-987E52C123CD}">
      <dgm:prSet phldrT="[Testo]" custT="1"/>
      <dgm:spPr/>
      <dgm:t>
        <a:bodyPr/>
        <a:lstStyle/>
        <a:p>
          <a:pPr algn="just"/>
          <a:r>
            <a: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Dalla VII alla IX legislatura ha svolto, regolarmente, le funzioni di una Commissione di merito, approvando i Provvedimenti tipici dell’Assemblea (PDL, PPA)</a:t>
          </a:r>
          <a:endParaRPr lang="it-IT" sz="1400" dirty="0"/>
        </a:p>
      </dgm:t>
    </dgm:pt>
    <dgm:pt modelId="{0F7BF597-02B0-4377-8679-6EDDD14C9E2F}" type="parTrans" cxnId="{8B4A919B-4119-44DA-811A-D310E755025D}">
      <dgm:prSet/>
      <dgm:spPr/>
      <dgm:t>
        <a:bodyPr/>
        <a:lstStyle/>
        <a:p>
          <a:endParaRPr lang="it-IT"/>
        </a:p>
      </dgm:t>
    </dgm:pt>
    <dgm:pt modelId="{37A3FBA5-380A-4970-BB45-27577DBB106D}" type="sibTrans" cxnId="{8B4A919B-4119-44DA-811A-D310E755025D}">
      <dgm:prSet/>
      <dgm:spPr/>
      <dgm:t>
        <a:bodyPr/>
        <a:lstStyle/>
        <a:p>
          <a:endParaRPr lang="it-IT"/>
        </a:p>
      </dgm:t>
    </dgm:pt>
    <dgm:pt modelId="{753EDC34-7199-411A-B6E6-E0C4ABDCEBDD}">
      <dgm:prSet phldrT="[Testo]" custT="1"/>
      <dgm:spPr/>
      <dgm:t>
        <a:bodyPr/>
        <a:lstStyle/>
        <a:p>
          <a:r>
            <a: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Predisposizione di un  Piano Speciale per la Legalità Antiracket e Antiusura</a:t>
          </a:r>
          <a:endParaRPr lang="it-I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465DB-F1E9-4182-8671-1FFE1A82062F}" type="parTrans" cxnId="{BFD84DB7-1041-487F-A42F-489DD33FD933}">
      <dgm:prSet/>
      <dgm:spPr/>
      <dgm:t>
        <a:bodyPr/>
        <a:lstStyle/>
        <a:p>
          <a:endParaRPr lang="it-IT"/>
        </a:p>
      </dgm:t>
    </dgm:pt>
    <dgm:pt modelId="{EEC5290D-02D7-47BC-809F-4B2EE5D721F0}" type="sibTrans" cxnId="{BFD84DB7-1041-487F-A42F-489DD33FD933}">
      <dgm:prSet/>
      <dgm:spPr/>
      <dgm:t>
        <a:bodyPr/>
        <a:lstStyle/>
        <a:p>
          <a:endParaRPr lang="it-IT"/>
        </a:p>
      </dgm:t>
    </dgm:pt>
    <dgm:pt modelId="{E988B650-5DA1-4EF7-9ADA-5D03D152B77D}">
      <dgm:prSet phldrT="[Testo]" custT="1"/>
      <dgm:spPr/>
      <dgm:t>
        <a:bodyPr/>
        <a:lstStyle/>
        <a:p>
          <a:pPr algn="just"/>
          <a:r>
            <a: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Predispone, di regola annualmente, il Piano Speciale Legalità, Antiracket e Antiusura (PSLA)</a:t>
          </a:r>
          <a:endParaRPr lang="it-IT" sz="1400" dirty="0"/>
        </a:p>
      </dgm:t>
    </dgm:pt>
    <dgm:pt modelId="{1426099E-150F-4F44-AAC6-97A6FA8FAFC9}" type="parTrans" cxnId="{E46FF391-E0F0-4326-B0E5-7C585F61015F}">
      <dgm:prSet/>
      <dgm:spPr/>
      <dgm:t>
        <a:bodyPr/>
        <a:lstStyle/>
        <a:p>
          <a:endParaRPr lang="it-IT"/>
        </a:p>
      </dgm:t>
    </dgm:pt>
    <dgm:pt modelId="{D05B4F68-3465-470B-8D8F-CF32C16E01F4}" type="sibTrans" cxnId="{E46FF391-E0F0-4326-B0E5-7C585F61015F}">
      <dgm:prSet/>
      <dgm:spPr/>
      <dgm:t>
        <a:bodyPr/>
        <a:lstStyle/>
        <a:p>
          <a:endParaRPr lang="it-IT"/>
        </a:p>
      </dgm:t>
    </dgm:pt>
    <dgm:pt modelId="{0FEAFFE6-EC30-47CC-B95E-5CCAC4778D35}">
      <dgm:prSet phldrT="[Testo]" custT="1"/>
      <dgm:spPr/>
      <dgm:t>
        <a:bodyPr/>
        <a:lstStyle/>
        <a:p>
          <a:pPr algn="just"/>
          <a:r>
            <a: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Nelle materia di propria competenza, è tenuta a rilasciare Pareri alle Commissioni permanenti a norma degli artt. 66, comma 2 e 71 del Regolamento Interno, oltre che sulle Delibere di Giunta a norma dell’art. 87 del Regolamento interno </a:t>
          </a:r>
          <a:endParaRPr lang="it-I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D5158-A1BA-4CA3-B218-7CD261555E7E}" type="parTrans" cxnId="{79C724CE-C85B-42C8-8ECF-E16650AFCD48}">
      <dgm:prSet/>
      <dgm:spPr/>
      <dgm:t>
        <a:bodyPr/>
        <a:lstStyle/>
        <a:p>
          <a:endParaRPr lang="it-IT"/>
        </a:p>
      </dgm:t>
    </dgm:pt>
    <dgm:pt modelId="{BE8F4FDD-7BAC-480C-8CAA-DDFB7DE8697A}" type="sibTrans" cxnId="{79C724CE-C85B-42C8-8ECF-E16650AFCD48}">
      <dgm:prSet/>
      <dgm:spPr/>
      <dgm:t>
        <a:bodyPr/>
        <a:lstStyle/>
        <a:p>
          <a:endParaRPr lang="it-IT"/>
        </a:p>
      </dgm:t>
    </dgm:pt>
    <dgm:pt modelId="{DE59787A-FB91-4BC4-80E1-C49C86F1206A}">
      <dgm:prSet phldrT="[Testo]" custT="1"/>
      <dgm:spPr/>
      <dgm:t>
        <a:bodyPr/>
        <a:lstStyle/>
        <a:p>
          <a:pPr algn="just"/>
          <a:r>
            <a: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Il Piano, successivamente adottato dalla Giunta regionale, prevede vari interventi regionali nella materia della prevenzione e del contrasto alla criminalità organizzata</a:t>
          </a:r>
          <a:endParaRPr lang="it-IT" sz="1400" dirty="0"/>
        </a:p>
      </dgm:t>
    </dgm:pt>
    <dgm:pt modelId="{DC8752CA-7DEA-4C51-8F04-A0DA755FE19D}" type="parTrans" cxnId="{478FD00B-D523-4677-ACB5-BC884014E72B}">
      <dgm:prSet/>
      <dgm:spPr/>
      <dgm:t>
        <a:bodyPr/>
        <a:lstStyle/>
        <a:p>
          <a:endParaRPr lang="it-IT"/>
        </a:p>
      </dgm:t>
    </dgm:pt>
    <dgm:pt modelId="{C8D1E132-BCB6-40F1-A9EE-4505C5434103}" type="sibTrans" cxnId="{478FD00B-D523-4677-ACB5-BC884014E72B}">
      <dgm:prSet/>
      <dgm:spPr/>
      <dgm:t>
        <a:bodyPr/>
        <a:lstStyle/>
        <a:p>
          <a:endParaRPr lang="it-IT"/>
        </a:p>
      </dgm:t>
    </dgm:pt>
    <dgm:pt modelId="{014B9011-4F40-4BEB-B194-27A98A312D6E}">
      <dgm:prSet phldrT="[Testo]" custT="1"/>
      <dgm:spPr/>
      <dgm:t>
        <a:bodyPr/>
        <a:lstStyle/>
        <a:p>
          <a:r>
            <a: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Attività consultiva per le  Commissioni permanenti</a:t>
          </a:r>
          <a:endParaRPr lang="it-I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B5876-92A7-4BCC-AAC6-70DD3A37E9A8}" type="sibTrans" cxnId="{ABCEC630-9C6B-4413-9618-D37D430EF5D1}">
      <dgm:prSet/>
      <dgm:spPr/>
      <dgm:t>
        <a:bodyPr/>
        <a:lstStyle/>
        <a:p>
          <a:endParaRPr lang="it-IT"/>
        </a:p>
      </dgm:t>
    </dgm:pt>
    <dgm:pt modelId="{E623A412-A2AF-4CF6-A102-022ACFE897A0}" type="parTrans" cxnId="{ABCEC630-9C6B-4413-9618-D37D430EF5D1}">
      <dgm:prSet/>
      <dgm:spPr/>
      <dgm:t>
        <a:bodyPr/>
        <a:lstStyle/>
        <a:p>
          <a:endParaRPr lang="it-IT"/>
        </a:p>
      </dgm:t>
    </dgm:pt>
    <dgm:pt modelId="{66AC5DFB-3737-43C8-AE2E-046DB4254E2F}">
      <dgm:prSet custT="1"/>
      <dgm:spPr/>
      <dgm:t>
        <a:bodyPr/>
        <a:lstStyle/>
        <a:p>
          <a:r>
            <a: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Emanazione di Risoluzioni su specifici argomenti</a:t>
          </a:r>
          <a:endParaRPr lang="it-I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001B3-5249-4E2E-8EB0-E4FDF81EA023}" type="parTrans" cxnId="{FC2A3599-CC1B-4CB0-A3A4-E8BCC8656269}">
      <dgm:prSet/>
      <dgm:spPr/>
      <dgm:t>
        <a:bodyPr/>
        <a:lstStyle/>
        <a:p>
          <a:endParaRPr lang="it-IT"/>
        </a:p>
      </dgm:t>
    </dgm:pt>
    <dgm:pt modelId="{96049F2C-B5C6-423F-A7E6-486F57B8EE68}" type="sibTrans" cxnId="{FC2A3599-CC1B-4CB0-A3A4-E8BCC8656269}">
      <dgm:prSet/>
      <dgm:spPr/>
      <dgm:t>
        <a:bodyPr/>
        <a:lstStyle/>
        <a:p>
          <a:endParaRPr lang="it-IT"/>
        </a:p>
      </dgm:t>
    </dgm:pt>
    <dgm:pt modelId="{85D708D1-1B69-49E4-8E60-432D6DED117D}">
      <dgm:prSet custT="1"/>
      <dgm:spPr/>
      <dgm:t>
        <a:bodyPr/>
        <a:lstStyle/>
        <a:p>
          <a:pPr algn="just"/>
          <a:r>
            <a: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Può manifestare orientamenti o definire indirizzi su specifici argomenti che riguardano gli affari di propria competenza (art. 86 del Regolamento Interno)</a:t>
          </a:r>
          <a:endParaRPr lang="it-I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A12DE-E926-4FB2-9B1C-E559C2C4B5FE}" type="parTrans" cxnId="{BC00EE25-7A1B-47C1-9B07-DDFA94B0FD99}">
      <dgm:prSet/>
      <dgm:spPr/>
      <dgm:t>
        <a:bodyPr/>
        <a:lstStyle/>
        <a:p>
          <a:endParaRPr lang="it-IT"/>
        </a:p>
      </dgm:t>
    </dgm:pt>
    <dgm:pt modelId="{462B4676-B464-422B-B5FF-DD34A8930DAB}" type="sibTrans" cxnId="{BC00EE25-7A1B-47C1-9B07-DDFA94B0FD99}">
      <dgm:prSet/>
      <dgm:spPr/>
      <dgm:t>
        <a:bodyPr/>
        <a:lstStyle/>
        <a:p>
          <a:endParaRPr lang="it-IT"/>
        </a:p>
      </dgm:t>
    </dgm:pt>
    <dgm:pt modelId="{C16C96E0-C6B9-4514-A03D-E13A56808E62}" type="pres">
      <dgm:prSet presAssocID="{E941576C-80EF-4C8E-A306-D2FDB218C7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F3431C1-6B9B-4C95-9478-C8CC5F37F1FE}" type="pres">
      <dgm:prSet presAssocID="{5CAD72D2-4834-4925-9240-159820145B64}" presName="linNode" presStyleCnt="0"/>
      <dgm:spPr/>
    </dgm:pt>
    <dgm:pt modelId="{9B644EB7-F615-4083-801C-EED189AAC026}" type="pres">
      <dgm:prSet presAssocID="{5CAD72D2-4834-4925-9240-159820145B6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31DF70-9457-4115-95D3-D0CC5FF6285A}" type="pres">
      <dgm:prSet presAssocID="{5CAD72D2-4834-4925-9240-159820145B6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2717A1-4F3E-40BD-892C-E415D9C3F5E7}" type="pres">
      <dgm:prSet presAssocID="{3134DD41-BA26-4246-A118-D479F42AA7B6}" presName="sp" presStyleCnt="0"/>
      <dgm:spPr/>
    </dgm:pt>
    <dgm:pt modelId="{CD9729A5-FC4E-44EA-BA52-303A38681F96}" type="pres">
      <dgm:prSet presAssocID="{753EDC34-7199-411A-B6E6-E0C4ABDCEBDD}" presName="linNode" presStyleCnt="0"/>
      <dgm:spPr/>
    </dgm:pt>
    <dgm:pt modelId="{7C2FAFC2-DD1E-480C-8334-9C93C3AC7F67}" type="pres">
      <dgm:prSet presAssocID="{753EDC34-7199-411A-B6E6-E0C4ABDCEBDD}" presName="parentText" presStyleLbl="node1" presStyleIdx="1" presStyleCnt="4" custScaleY="13652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A9EEE1-25C5-4768-AAF8-19107D1FC3EF}" type="pres">
      <dgm:prSet presAssocID="{753EDC34-7199-411A-B6E6-E0C4ABDCEBDD}" presName="descendantText" presStyleLbl="alignAccFollowNode1" presStyleIdx="1" presStyleCnt="4" custScaleY="1478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624A79-C1A7-43B5-83E7-984687D08105}" type="pres">
      <dgm:prSet presAssocID="{EEC5290D-02D7-47BC-809F-4B2EE5D721F0}" presName="sp" presStyleCnt="0"/>
      <dgm:spPr/>
    </dgm:pt>
    <dgm:pt modelId="{EF24A832-2317-4C18-8608-D5A5A2AC7AD9}" type="pres">
      <dgm:prSet presAssocID="{014B9011-4F40-4BEB-B194-27A98A312D6E}" presName="linNode" presStyleCnt="0"/>
      <dgm:spPr/>
    </dgm:pt>
    <dgm:pt modelId="{10B2AEBA-95DF-462F-9500-A2C34F14111F}" type="pres">
      <dgm:prSet presAssocID="{014B9011-4F40-4BEB-B194-27A98A312D6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782C36-B69F-4B7F-BB5F-43502604404A}" type="pres">
      <dgm:prSet presAssocID="{014B9011-4F40-4BEB-B194-27A98A312D6E}" presName="descendantText" presStyleLbl="alignAccFollowNode1" presStyleIdx="2" presStyleCnt="4" custScaleY="1174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E5B8ED-8DDA-422E-B68A-11640FD3F044}" type="pres">
      <dgm:prSet presAssocID="{56CB5876-92A7-4BCC-AAC6-70DD3A37E9A8}" presName="sp" presStyleCnt="0"/>
      <dgm:spPr/>
    </dgm:pt>
    <dgm:pt modelId="{F9577922-1562-47DD-B655-A22830619177}" type="pres">
      <dgm:prSet presAssocID="{66AC5DFB-3737-43C8-AE2E-046DB4254E2F}" presName="linNode" presStyleCnt="0"/>
      <dgm:spPr/>
    </dgm:pt>
    <dgm:pt modelId="{A174D6D1-CBDF-4673-BC7F-229CFDF37868}" type="pres">
      <dgm:prSet presAssocID="{66AC5DFB-3737-43C8-AE2E-046DB4254E2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8725C1-A0CA-466E-BA80-FDC206C25BE9}" type="pres">
      <dgm:prSet presAssocID="{66AC5DFB-3737-43C8-AE2E-046DB4254E2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07760B4-FF71-492D-B2B9-ADE0972557E1}" type="presOf" srcId="{E988B650-5DA1-4EF7-9ADA-5D03D152B77D}" destId="{B5A9EEE1-25C5-4768-AAF8-19107D1FC3EF}" srcOrd="0" destOrd="0" presId="urn:microsoft.com/office/officeart/2005/8/layout/vList5"/>
    <dgm:cxn modelId="{FC2A3599-CC1B-4CB0-A3A4-E8BCC8656269}" srcId="{E941576C-80EF-4C8E-A306-D2FDB218C702}" destId="{66AC5DFB-3737-43C8-AE2E-046DB4254E2F}" srcOrd="3" destOrd="0" parTransId="{651001B3-5249-4E2E-8EB0-E4FDF81EA023}" sibTransId="{96049F2C-B5C6-423F-A7E6-486F57B8EE68}"/>
    <dgm:cxn modelId="{79C724CE-C85B-42C8-8ECF-E16650AFCD48}" srcId="{014B9011-4F40-4BEB-B194-27A98A312D6E}" destId="{0FEAFFE6-EC30-47CC-B95E-5CCAC4778D35}" srcOrd="0" destOrd="0" parTransId="{10CD5158-A1BA-4CA3-B218-7CD261555E7E}" sibTransId="{BE8F4FDD-7BAC-480C-8CAA-DDFB7DE8697A}"/>
    <dgm:cxn modelId="{1089E025-C5E4-475A-8D14-2F6511F2A516}" type="presOf" srcId="{753EDC34-7199-411A-B6E6-E0C4ABDCEBDD}" destId="{7C2FAFC2-DD1E-480C-8334-9C93C3AC7F67}" srcOrd="0" destOrd="0" presId="urn:microsoft.com/office/officeart/2005/8/layout/vList5"/>
    <dgm:cxn modelId="{BFD84DB7-1041-487F-A42F-489DD33FD933}" srcId="{E941576C-80EF-4C8E-A306-D2FDB218C702}" destId="{753EDC34-7199-411A-B6E6-E0C4ABDCEBDD}" srcOrd="1" destOrd="0" parTransId="{341465DB-F1E9-4182-8671-1FFE1A82062F}" sibTransId="{EEC5290D-02D7-47BC-809F-4B2EE5D721F0}"/>
    <dgm:cxn modelId="{ABCEC630-9C6B-4413-9618-D37D430EF5D1}" srcId="{E941576C-80EF-4C8E-A306-D2FDB218C702}" destId="{014B9011-4F40-4BEB-B194-27A98A312D6E}" srcOrd="2" destOrd="0" parTransId="{E623A412-A2AF-4CF6-A102-022ACFE897A0}" sibTransId="{56CB5876-92A7-4BCC-AAC6-70DD3A37E9A8}"/>
    <dgm:cxn modelId="{D8448917-A82F-459B-9CD8-930E0A57338E}" type="presOf" srcId="{5CAD72D2-4834-4925-9240-159820145B64}" destId="{9B644EB7-F615-4083-801C-EED189AAC026}" srcOrd="0" destOrd="0" presId="urn:microsoft.com/office/officeart/2005/8/layout/vList5"/>
    <dgm:cxn modelId="{9BADF79C-C7C1-4DF0-901E-66564B3BE929}" type="presOf" srcId="{66AC5DFB-3737-43C8-AE2E-046DB4254E2F}" destId="{A174D6D1-CBDF-4673-BC7F-229CFDF37868}" srcOrd="0" destOrd="0" presId="urn:microsoft.com/office/officeart/2005/8/layout/vList5"/>
    <dgm:cxn modelId="{D096AC5D-02FB-4C4A-BD9A-889EA5637C40}" type="presOf" srcId="{E941576C-80EF-4C8E-A306-D2FDB218C702}" destId="{C16C96E0-C6B9-4514-A03D-E13A56808E62}" srcOrd="0" destOrd="0" presId="urn:microsoft.com/office/officeart/2005/8/layout/vList5"/>
    <dgm:cxn modelId="{E0F322B5-88C9-445F-B383-89754D7A0B39}" type="presOf" srcId="{5C38DF07-7487-4760-869E-987E52C123CD}" destId="{2F31DF70-9457-4115-95D3-D0CC5FF6285A}" srcOrd="0" destOrd="0" presId="urn:microsoft.com/office/officeart/2005/8/layout/vList5"/>
    <dgm:cxn modelId="{6399DEDB-43D1-4501-A768-D7236DB4BD73}" srcId="{E941576C-80EF-4C8E-A306-D2FDB218C702}" destId="{5CAD72D2-4834-4925-9240-159820145B64}" srcOrd="0" destOrd="0" parTransId="{8E310FDA-8ED8-4F7F-8CA7-06574E378126}" sibTransId="{3134DD41-BA26-4246-A118-D479F42AA7B6}"/>
    <dgm:cxn modelId="{478FD00B-D523-4677-ACB5-BC884014E72B}" srcId="{753EDC34-7199-411A-B6E6-E0C4ABDCEBDD}" destId="{DE59787A-FB91-4BC4-80E1-C49C86F1206A}" srcOrd="1" destOrd="0" parTransId="{DC8752CA-7DEA-4C51-8F04-A0DA755FE19D}" sibTransId="{C8D1E132-BCB6-40F1-A9EE-4505C5434103}"/>
    <dgm:cxn modelId="{AE0D80FB-F45F-401B-BF1C-1CCC6D7C3F45}" type="presOf" srcId="{DE59787A-FB91-4BC4-80E1-C49C86F1206A}" destId="{B5A9EEE1-25C5-4768-AAF8-19107D1FC3EF}" srcOrd="0" destOrd="1" presId="urn:microsoft.com/office/officeart/2005/8/layout/vList5"/>
    <dgm:cxn modelId="{BC00EE25-7A1B-47C1-9B07-DDFA94B0FD99}" srcId="{66AC5DFB-3737-43C8-AE2E-046DB4254E2F}" destId="{85D708D1-1B69-49E4-8E60-432D6DED117D}" srcOrd="0" destOrd="0" parTransId="{7E0A12DE-E926-4FB2-9B1C-E559C2C4B5FE}" sibTransId="{462B4676-B464-422B-B5FF-DD34A8930DAB}"/>
    <dgm:cxn modelId="{2F8611A8-5F03-4747-99F7-1AAFAB221FE3}" type="presOf" srcId="{014B9011-4F40-4BEB-B194-27A98A312D6E}" destId="{10B2AEBA-95DF-462F-9500-A2C34F14111F}" srcOrd="0" destOrd="0" presId="urn:microsoft.com/office/officeart/2005/8/layout/vList5"/>
    <dgm:cxn modelId="{8B4A919B-4119-44DA-811A-D310E755025D}" srcId="{5CAD72D2-4834-4925-9240-159820145B64}" destId="{5C38DF07-7487-4760-869E-987E52C123CD}" srcOrd="0" destOrd="0" parTransId="{0F7BF597-02B0-4377-8679-6EDDD14C9E2F}" sibTransId="{37A3FBA5-380A-4970-BB45-27577DBB106D}"/>
    <dgm:cxn modelId="{540FCD49-B520-4CD0-A4DE-A43DB67D976F}" type="presOf" srcId="{0FEAFFE6-EC30-47CC-B95E-5CCAC4778D35}" destId="{4C782C36-B69F-4B7F-BB5F-43502604404A}" srcOrd="0" destOrd="0" presId="urn:microsoft.com/office/officeart/2005/8/layout/vList5"/>
    <dgm:cxn modelId="{113502B7-D244-4424-BC40-5C8FD522D867}" type="presOf" srcId="{85D708D1-1B69-49E4-8E60-432D6DED117D}" destId="{408725C1-A0CA-466E-BA80-FDC206C25BE9}" srcOrd="0" destOrd="0" presId="urn:microsoft.com/office/officeart/2005/8/layout/vList5"/>
    <dgm:cxn modelId="{E46FF391-E0F0-4326-B0E5-7C585F61015F}" srcId="{753EDC34-7199-411A-B6E6-E0C4ABDCEBDD}" destId="{E988B650-5DA1-4EF7-9ADA-5D03D152B77D}" srcOrd="0" destOrd="0" parTransId="{1426099E-150F-4F44-AAC6-97A6FA8FAFC9}" sibTransId="{D05B4F68-3465-470B-8D8F-CF32C16E01F4}"/>
    <dgm:cxn modelId="{60CE1376-D33B-4298-B6D4-A61C4DF1B3B0}" type="presParOf" srcId="{C16C96E0-C6B9-4514-A03D-E13A56808E62}" destId="{AF3431C1-6B9B-4C95-9478-C8CC5F37F1FE}" srcOrd="0" destOrd="0" presId="urn:microsoft.com/office/officeart/2005/8/layout/vList5"/>
    <dgm:cxn modelId="{DFE532F4-4646-4E6D-A038-1A50113AC1E6}" type="presParOf" srcId="{AF3431C1-6B9B-4C95-9478-C8CC5F37F1FE}" destId="{9B644EB7-F615-4083-801C-EED189AAC026}" srcOrd="0" destOrd="0" presId="urn:microsoft.com/office/officeart/2005/8/layout/vList5"/>
    <dgm:cxn modelId="{B371DE3B-CDF4-42EE-9198-7552ED4E2851}" type="presParOf" srcId="{AF3431C1-6B9B-4C95-9478-C8CC5F37F1FE}" destId="{2F31DF70-9457-4115-95D3-D0CC5FF6285A}" srcOrd="1" destOrd="0" presId="urn:microsoft.com/office/officeart/2005/8/layout/vList5"/>
    <dgm:cxn modelId="{0C9F0FD9-6234-474E-B309-0F1D8EDC15F5}" type="presParOf" srcId="{C16C96E0-C6B9-4514-A03D-E13A56808E62}" destId="{0E2717A1-4F3E-40BD-892C-E415D9C3F5E7}" srcOrd="1" destOrd="0" presId="urn:microsoft.com/office/officeart/2005/8/layout/vList5"/>
    <dgm:cxn modelId="{B04EB6EC-1BF3-48E8-8CB7-92AA5F31937F}" type="presParOf" srcId="{C16C96E0-C6B9-4514-A03D-E13A56808E62}" destId="{CD9729A5-FC4E-44EA-BA52-303A38681F96}" srcOrd="2" destOrd="0" presId="urn:microsoft.com/office/officeart/2005/8/layout/vList5"/>
    <dgm:cxn modelId="{4FD44523-852B-4B5C-ADA5-56D4E859BB34}" type="presParOf" srcId="{CD9729A5-FC4E-44EA-BA52-303A38681F96}" destId="{7C2FAFC2-DD1E-480C-8334-9C93C3AC7F67}" srcOrd="0" destOrd="0" presId="urn:microsoft.com/office/officeart/2005/8/layout/vList5"/>
    <dgm:cxn modelId="{6D6355E5-1AB4-40A4-8907-70DC45D6EE53}" type="presParOf" srcId="{CD9729A5-FC4E-44EA-BA52-303A38681F96}" destId="{B5A9EEE1-25C5-4768-AAF8-19107D1FC3EF}" srcOrd="1" destOrd="0" presId="urn:microsoft.com/office/officeart/2005/8/layout/vList5"/>
    <dgm:cxn modelId="{1C75BF10-262C-461E-8C17-EA1648BA54EF}" type="presParOf" srcId="{C16C96E0-C6B9-4514-A03D-E13A56808E62}" destId="{8D624A79-C1A7-43B5-83E7-984687D08105}" srcOrd="3" destOrd="0" presId="urn:microsoft.com/office/officeart/2005/8/layout/vList5"/>
    <dgm:cxn modelId="{B133C2FF-F28B-40A0-85D4-7B3417376D8F}" type="presParOf" srcId="{C16C96E0-C6B9-4514-A03D-E13A56808E62}" destId="{EF24A832-2317-4C18-8608-D5A5A2AC7AD9}" srcOrd="4" destOrd="0" presId="urn:microsoft.com/office/officeart/2005/8/layout/vList5"/>
    <dgm:cxn modelId="{6FA8DA25-48DA-41DA-B7D8-271B9CEE3357}" type="presParOf" srcId="{EF24A832-2317-4C18-8608-D5A5A2AC7AD9}" destId="{10B2AEBA-95DF-462F-9500-A2C34F14111F}" srcOrd="0" destOrd="0" presId="urn:microsoft.com/office/officeart/2005/8/layout/vList5"/>
    <dgm:cxn modelId="{944387A4-2799-4F43-861B-4271C1B9DC35}" type="presParOf" srcId="{EF24A832-2317-4C18-8608-D5A5A2AC7AD9}" destId="{4C782C36-B69F-4B7F-BB5F-43502604404A}" srcOrd="1" destOrd="0" presId="urn:microsoft.com/office/officeart/2005/8/layout/vList5"/>
    <dgm:cxn modelId="{5D4703EB-90FE-4A3C-A580-9961EB646EE6}" type="presParOf" srcId="{C16C96E0-C6B9-4514-A03D-E13A56808E62}" destId="{C9E5B8ED-8DDA-422E-B68A-11640FD3F044}" srcOrd="5" destOrd="0" presId="urn:microsoft.com/office/officeart/2005/8/layout/vList5"/>
    <dgm:cxn modelId="{E1E1B53D-BC13-40C2-BDB2-C4F0C42DAB18}" type="presParOf" srcId="{C16C96E0-C6B9-4514-A03D-E13A56808E62}" destId="{F9577922-1562-47DD-B655-A22830619177}" srcOrd="6" destOrd="0" presId="urn:microsoft.com/office/officeart/2005/8/layout/vList5"/>
    <dgm:cxn modelId="{F141BBAC-9C3F-492C-A92F-0A7635D4A058}" type="presParOf" srcId="{F9577922-1562-47DD-B655-A22830619177}" destId="{A174D6D1-CBDF-4673-BC7F-229CFDF37868}" srcOrd="0" destOrd="0" presId="urn:microsoft.com/office/officeart/2005/8/layout/vList5"/>
    <dgm:cxn modelId="{70E0F75B-70BF-4E09-A9BD-ED12A2CD17E2}" type="presParOf" srcId="{F9577922-1562-47DD-B655-A22830619177}" destId="{408725C1-A0CA-466E-BA80-FDC206C25B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EDAAA-582F-49A8-AF89-D8D1DCD144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81AE041-1104-4EB6-8918-534CEC3CAE73}">
      <dgm:prSet phldrT="[Testo]" custT="1"/>
      <dgm:spPr/>
      <dgm:t>
        <a:bodyPr/>
        <a:lstStyle/>
        <a:p>
          <a:pPr algn="ctr"/>
          <a:r>
            <a: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E’ stata istituita dall’art. 34 del Nuovo Regolamento Interno del Consiglio regionale</a:t>
          </a:r>
          <a:endParaRPr lang="it-IT" sz="2400" dirty="0"/>
        </a:p>
      </dgm:t>
    </dgm:pt>
    <dgm:pt modelId="{0F7DB18B-D35A-452E-927B-87CEBBA7A03A}" type="parTrans" cxnId="{BA1CC721-B47D-4F43-BA54-667616F49C66}">
      <dgm:prSet/>
      <dgm:spPr/>
      <dgm:t>
        <a:bodyPr/>
        <a:lstStyle/>
        <a:p>
          <a:endParaRPr lang="it-IT"/>
        </a:p>
      </dgm:t>
    </dgm:pt>
    <dgm:pt modelId="{6650E33D-C8A3-4DC1-9AF6-64A3CC1BA893}" type="sibTrans" cxnId="{BA1CC721-B47D-4F43-BA54-667616F49C66}">
      <dgm:prSet/>
      <dgm:spPr/>
      <dgm:t>
        <a:bodyPr/>
        <a:lstStyle/>
        <a:p>
          <a:endParaRPr lang="it-IT"/>
        </a:p>
      </dgm:t>
    </dgm:pt>
    <dgm:pt modelId="{A4126E75-DD9A-4528-8945-1513C1CABF64}">
      <dgm:prSet phldrT="[Testo]" custT="1"/>
      <dgm:spPr/>
      <dgm:t>
        <a:bodyPr/>
        <a:lstStyle/>
        <a:p>
          <a:pPr algn="ctr"/>
          <a:r>
            <a:rPr lang="it-IT" sz="2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E’ disciplinata, altresì, dagli articoli 13, 73 e 110 del Nuovo Regolamento Interno di Amministrazione e Contabilità</a:t>
          </a:r>
          <a:endParaRPr lang="it-IT" sz="2400" dirty="0"/>
        </a:p>
      </dgm:t>
    </dgm:pt>
    <dgm:pt modelId="{19D58077-C72F-435C-BEFE-1910E624B09A}" type="parTrans" cxnId="{C4173E5D-D9CC-49E9-847F-1082F307413D}">
      <dgm:prSet/>
      <dgm:spPr/>
      <dgm:t>
        <a:bodyPr/>
        <a:lstStyle/>
        <a:p>
          <a:endParaRPr lang="it-IT"/>
        </a:p>
      </dgm:t>
    </dgm:pt>
    <dgm:pt modelId="{67A071CB-DEE6-46B1-987A-B7ED08F24E26}" type="sibTrans" cxnId="{C4173E5D-D9CC-49E9-847F-1082F307413D}">
      <dgm:prSet/>
      <dgm:spPr/>
      <dgm:t>
        <a:bodyPr/>
        <a:lstStyle/>
        <a:p>
          <a:endParaRPr lang="it-IT"/>
        </a:p>
      </dgm:t>
    </dgm:pt>
    <dgm:pt modelId="{A1A69AAA-4C1E-4A1F-BB24-EDBE301CD8BA}">
      <dgm:prSet phldrT="[Testo]" custT="1"/>
      <dgm:spPr/>
      <dgm:t>
        <a:bodyPr/>
        <a:lstStyle/>
        <a:p>
          <a:pPr algn="ctr"/>
          <a:r>
            <a: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 accorpato le funzioni del preesistente Comitato Regionale di Controllo Contabile</a:t>
          </a:r>
          <a:endParaRPr lang="it-IT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13BB7-0594-454D-A8E5-82795A5EB821}" type="parTrans" cxnId="{873645F7-9191-4574-BF78-B5DF7B9A53DC}">
      <dgm:prSet/>
      <dgm:spPr/>
      <dgm:t>
        <a:bodyPr/>
        <a:lstStyle/>
        <a:p>
          <a:endParaRPr lang="it-IT"/>
        </a:p>
      </dgm:t>
    </dgm:pt>
    <dgm:pt modelId="{9E29C992-EF6D-4AC4-A479-BF1F8015099C}" type="sibTrans" cxnId="{873645F7-9191-4574-BF78-B5DF7B9A53DC}">
      <dgm:prSet/>
      <dgm:spPr/>
      <dgm:t>
        <a:bodyPr/>
        <a:lstStyle/>
        <a:p>
          <a:endParaRPr lang="it-IT"/>
        </a:p>
      </dgm:t>
    </dgm:pt>
    <dgm:pt modelId="{E8D461CB-4769-4F4F-9B9E-1793BC7AB8C0}">
      <dgm:prSet custT="1"/>
      <dgm:spPr/>
      <dgm:t>
        <a:bodyPr/>
        <a:lstStyle/>
        <a:p>
          <a:pPr algn="l"/>
          <a:r>
            <a: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Deliberazione di Consiglio regionale del 19 maggio 2005, n.5</a:t>
          </a:r>
          <a:endParaRPr lang="it-IT" sz="1800" dirty="0"/>
        </a:p>
      </dgm:t>
    </dgm:pt>
    <dgm:pt modelId="{BA9E096E-8CE5-4ED4-A594-E735A6E6B939}" type="parTrans" cxnId="{FEDA9E56-F0FD-4DB3-B313-E8D138AB7372}">
      <dgm:prSet/>
      <dgm:spPr/>
      <dgm:t>
        <a:bodyPr/>
        <a:lstStyle/>
        <a:p>
          <a:endParaRPr lang="it-IT"/>
        </a:p>
      </dgm:t>
    </dgm:pt>
    <dgm:pt modelId="{50F77450-3C51-4703-8C95-AE8A013CF07A}" type="sibTrans" cxnId="{FEDA9E56-F0FD-4DB3-B313-E8D138AB7372}">
      <dgm:prSet/>
      <dgm:spPr/>
      <dgm:t>
        <a:bodyPr/>
        <a:lstStyle/>
        <a:p>
          <a:endParaRPr lang="it-IT"/>
        </a:p>
      </dgm:t>
    </dgm:pt>
    <dgm:pt modelId="{340FBA79-04D9-47ED-8B96-12F1BAB2C0DB}">
      <dgm:prSet custT="1"/>
      <dgm:spPr/>
      <dgm:t>
        <a:bodyPr/>
        <a:lstStyle/>
        <a:p>
          <a:pPr algn="l"/>
          <a:r>
            <a:rPr lang="it-IT" sz="1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Deliberazione di Consiglio regionale del 4 maggio 2017, n.190 </a:t>
          </a:r>
          <a:endParaRPr lang="it-IT" sz="1800" dirty="0"/>
        </a:p>
      </dgm:t>
    </dgm:pt>
    <dgm:pt modelId="{3BAE744D-A67D-44C1-B36E-E40ABE3819AC}" type="parTrans" cxnId="{BB498D82-D351-4597-AE47-A5878CD2B7E9}">
      <dgm:prSet/>
      <dgm:spPr/>
      <dgm:t>
        <a:bodyPr/>
        <a:lstStyle/>
        <a:p>
          <a:endParaRPr lang="it-IT"/>
        </a:p>
      </dgm:t>
    </dgm:pt>
    <dgm:pt modelId="{9CD2332A-9C07-41E0-BE21-1D21301869CF}" type="sibTrans" cxnId="{BB498D82-D351-4597-AE47-A5878CD2B7E9}">
      <dgm:prSet/>
      <dgm:spPr/>
      <dgm:t>
        <a:bodyPr/>
        <a:lstStyle/>
        <a:p>
          <a:endParaRPr lang="it-IT"/>
        </a:p>
      </dgm:t>
    </dgm:pt>
    <dgm:pt modelId="{8E7DF82A-81C7-47FB-B1FB-3160FAC43C46}">
      <dgm:prSet custT="1"/>
      <dgm:spPr/>
      <dgm:t>
        <a:bodyPr/>
        <a:lstStyle/>
        <a:p>
          <a:pPr algn="l"/>
          <a:r>
            <a: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Deliberazione di Consiglio regionale del 26 novembre 2012, n.256 </a:t>
          </a:r>
          <a:endParaRPr lang="it-I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EB2BD-C61A-4A7D-B81A-CF3EB95AB83A}" type="parTrans" cxnId="{DF54E78E-99DA-4961-B545-F38C38EA8798}">
      <dgm:prSet/>
      <dgm:spPr/>
      <dgm:t>
        <a:bodyPr/>
        <a:lstStyle/>
        <a:p>
          <a:endParaRPr lang="it-IT"/>
        </a:p>
      </dgm:t>
    </dgm:pt>
    <dgm:pt modelId="{2C9FDBB2-1FA6-4C48-A6D0-77F7D49A0B59}" type="sibTrans" cxnId="{DF54E78E-99DA-4961-B545-F38C38EA8798}">
      <dgm:prSet/>
      <dgm:spPr/>
      <dgm:t>
        <a:bodyPr/>
        <a:lstStyle/>
        <a:p>
          <a:endParaRPr lang="it-IT"/>
        </a:p>
      </dgm:t>
    </dgm:pt>
    <dgm:pt modelId="{0932A280-8706-4D25-9C9D-2877A8362373}" type="pres">
      <dgm:prSet presAssocID="{F7DEDAAA-582F-49A8-AF89-D8D1DCD144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3810027-F8F6-4A58-B3F4-AAD810D21217}" type="pres">
      <dgm:prSet presAssocID="{781AE041-1104-4EB6-8918-534CEC3CAE73}" presName="parentLin" presStyleCnt="0"/>
      <dgm:spPr/>
    </dgm:pt>
    <dgm:pt modelId="{AD301481-F116-4FF2-8655-B0527708460A}" type="pres">
      <dgm:prSet presAssocID="{781AE041-1104-4EB6-8918-534CEC3CAE7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29354A13-4CDF-4D55-BBD8-98CD205A356F}" type="pres">
      <dgm:prSet presAssocID="{781AE041-1104-4EB6-8918-534CEC3CAE73}" presName="parentText" presStyleLbl="node1" presStyleIdx="0" presStyleCnt="3" custScaleX="129275" custScaleY="288007" custLinFactNeighborX="2176" custLinFactNeighborY="-9357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EED28E-C26F-483F-A60B-BE09E4C5C67E}" type="pres">
      <dgm:prSet presAssocID="{781AE041-1104-4EB6-8918-534CEC3CAE73}" presName="negativeSpace" presStyleCnt="0"/>
      <dgm:spPr/>
    </dgm:pt>
    <dgm:pt modelId="{84D8450D-AB5E-41D1-92AB-9A8C35342EB6}" type="pres">
      <dgm:prSet presAssocID="{781AE041-1104-4EB6-8918-534CEC3CAE73}" presName="childText" presStyleLbl="conFgAcc1" presStyleIdx="0" presStyleCnt="3" custScaleY="122215" custLinFactNeighborY="632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4067DB-0A17-44E9-BF15-F60F569E9D42}" type="pres">
      <dgm:prSet presAssocID="{6650E33D-C8A3-4DC1-9AF6-64A3CC1BA893}" presName="spaceBetweenRectangles" presStyleCnt="0"/>
      <dgm:spPr/>
    </dgm:pt>
    <dgm:pt modelId="{EB347168-CFCC-4E80-8203-B36CD9B34B23}" type="pres">
      <dgm:prSet presAssocID="{A4126E75-DD9A-4528-8945-1513C1CABF64}" presName="parentLin" presStyleCnt="0"/>
      <dgm:spPr/>
    </dgm:pt>
    <dgm:pt modelId="{A5FB62E4-0A0F-4DEC-9BC1-9FA517289824}" type="pres">
      <dgm:prSet presAssocID="{A4126E75-DD9A-4528-8945-1513C1CABF64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0327FFCA-82D5-4A7C-893D-05B91CCB091A}" type="pres">
      <dgm:prSet presAssocID="{A4126E75-DD9A-4528-8945-1513C1CABF64}" presName="parentText" presStyleLbl="node1" presStyleIdx="1" presStyleCnt="3" custScaleX="129703" custScaleY="305850" custLinFactNeighborX="13067" custLinFactNeighborY="-3997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C6B624-B1AB-40BA-AE64-47DBFCBF55CA}" type="pres">
      <dgm:prSet presAssocID="{A4126E75-DD9A-4528-8945-1513C1CABF64}" presName="negativeSpace" presStyleCnt="0"/>
      <dgm:spPr/>
    </dgm:pt>
    <dgm:pt modelId="{5FAB1C0D-9745-48FF-BD4B-38E9CA771FB6}" type="pres">
      <dgm:prSet presAssocID="{A4126E75-DD9A-4528-8945-1513C1CABF6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5F8D6A-E681-494D-93A9-8DCAAA9A1517}" type="pres">
      <dgm:prSet presAssocID="{67A071CB-DEE6-46B1-987A-B7ED08F24E26}" presName="spaceBetweenRectangles" presStyleCnt="0"/>
      <dgm:spPr/>
    </dgm:pt>
    <dgm:pt modelId="{1FB6F940-9D39-4318-BFC6-DDF57107AE92}" type="pres">
      <dgm:prSet presAssocID="{A1A69AAA-4C1E-4A1F-BB24-EDBE301CD8BA}" presName="parentLin" presStyleCnt="0"/>
      <dgm:spPr/>
    </dgm:pt>
    <dgm:pt modelId="{7D7D71C3-05D2-4DAC-94FF-A0F48A3EC716}" type="pres">
      <dgm:prSet presAssocID="{A1A69AAA-4C1E-4A1F-BB24-EDBE301CD8BA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334BE284-C3E2-40A8-AF4C-B2779514519B}" type="pres">
      <dgm:prSet presAssocID="{A1A69AAA-4C1E-4A1F-BB24-EDBE301CD8BA}" presName="parentText" presStyleLbl="node1" presStyleIdx="2" presStyleCnt="3" custScaleX="131814" custScaleY="288364" custLinFactNeighborY="-2265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76CC1B-5C38-43CE-B3D9-24AD8F5A1E19}" type="pres">
      <dgm:prSet presAssocID="{A1A69AAA-4C1E-4A1F-BB24-EDBE301CD8BA}" presName="negativeSpace" presStyleCnt="0"/>
      <dgm:spPr/>
    </dgm:pt>
    <dgm:pt modelId="{4EF4163D-23DE-4B03-8FBB-100559AA3359}" type="pres">
      <dgm:prSet presAssocID="{A1A69AAA-4C1E-4A1F-BB24-EDBE301CD8B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8DF7A60-E648-4533-826E-414A06A12C4F}" type="presOf" srcId="{A4126E75-DD9A-4528-8945-1513C1CABF64}" destId="{0327FFCA-82D5-4A7C-893D-05B91CCB091A}" srcOrd="1" destOrd="0" presId="urn:microsoft.com/office/officeart/2005/8/layout/list1"/>
    <dgm:cxn modelId="{87F5429E-D882-46D9-823C-29FE87EC6D54}" type="presOf" srcId="{F7DEDAAA-582F-49A8-AF89-D8D1DCD1440D}" destId="{0932A280-8706-4D25-9C9D-2877A8362373}" srcOrd="0" destOrd="0" presId="urn:microsoft.com/office/officeart/2005/8/layout/list1"/>
    <dgm:cxn modelId="{8E510EA7-4BCE-4FEE-98B5-F4751C72138D}" type="presOf" srcId="{A4126E75-DD9A-4528-8945-1513C1CABF64}" destId="{A5FB62E4-0A0F-4DEC-9BC1-9FA517289824}" srcOrd="0" destOrd="0" presId="urn:microsoft.com/office/officeart/2005/8/layout/list1"/>
    <dgm:cxn modelId="{A7B571A7-3698-4C5D-B9F2-ABA61CACA5C5}" type="presOf" srcId="{340FBA79-04D9-47ED-8B96-12F1BAB2C0DB}" destId="{5FAB1C0D-9745-48FF-BD4B-38E9CA771FB6}" srcOrd="0" destOrd="0" presId="urn:microsoft.com/office/officeart/2005/8/layout/list1"/>
    <dgm:cxn modelId="{873645F7-9191-4574-BF78-B5DF7B9A53DC}" srcId="{F7DEDAAA-582F-49A8-AF89-D8D1DCD1440D}" destId="{A1A69AAA-4C1E-4A1F-BB24-EDBE301CD8BA}" srcOrd="2" destOrd="0" parTransId="{E7613BB7-0594-454D-A8E5-82795A5EB821}" sibTransId="{9E29C992-EF6D-4AC4-A479-BF1F8015099C}"/>
    <dgm:cxn modelId="{C1B0D5D2-F212-4961-9321-C587123DDB1B}" type="presOf" srcId="{E8D461CB-4769-4F4F-9B9E-1793BC7AB8C0}" destId="{84D8450D-AB5E-41D1-92AB-9A8C35342EB6}" srcOrd="0" destOrd="0" presId="urn:microsoft.com/office/officeart/2005/8/layout/list1"/>
    <dgm:cxn modelId="{BB498D82-D351-4597-AE47-A5878CD2B7E9}" srcId="{A4126E75-DD9A-4528-8945-1513C1CABF64}" destId="{340FBA79-04D9-47ED-8B96-12F1BAB2C0DB}" srcOrd="0" destOrd="0" parTransId="{3BAE744D-A67D-44C1-B36E-E40ABE3819AC}" sibTransId="{9CD2332A-9C07-41E0-BE21-1D21301869CF}"/>
    <dgm:cxn modelId="{7D95DBAE-6599-4FC6-86EC-99828C6CDDB4}" type="presOf" srcId="{A1A69AAA-4C1E-4A1F-BB24-EDBE301CD8BA}" destId="{7D7D71C3-05D2-4DAC-94FF-A0F48A3EC716}" srcOrd="0" destOrd="0" presId="urn:microsoft.com/office/officeart/2005/8/layout/list1"/>
    <dgm:cxn modelId="{BA1CC721-B47D-4F43-BA54-667616F49C66}" srcId="{F7DEDAAA-582F-49A8-AF89-D8D1DCD1440D}" destId="{781AE041-1104-4EB6-8918-534CEC3CAE73}" srcOrd="0" destOrd="0" parTransId="{0F7DB18B-D35A-452E-927B-87CEBBA7A03A}" sibTransId="{6650E33D-C8A3-4DC1-9AF6-64A3CC1BA893}"/>
    <dgm:cxn modelId="{FEDA9E56-F0FD-4DB3-B313-E8D138AB7372}" srcId="{781AE041-1104-4EB6-8918-534CEC3CAE73}" destId="{E8D461CB-4769-4F4F-9B9E-1793BC7AB8C0}" srcOrd="0" destOrd="0" parTransId="{BA9E096E-8CE5-4ED4-A594-E735A6E6B939}" sibTransId="{50F77450-3C51-4703-8C95-AE8A013CF07A}"/>
    <dgm:cxn modelId="{ABD393F5-980F-4F65-AD46-97686DCF3224}" type="presOf" srcId="{8E7DF82A-81C7-47FB-B1FB-3160FAC43C46}" destId="{4EF4163D-23DE-4B03-8FBB-100559AA3359}" srcOrd="0" destOrd="0" presId="urn:microsoft.com/office/officeart/2005/8/layout/list1"/>
    <dgm:cxn modelId="{DF54E78E-99DA-4961-B545-F38C38EA8798}" srcId="{A1A69AAA-4C1E-4A1F-BB24-EDBE301CD8BA}" destId="{8E7DF82A-81C7-47FB-B1FB-3160FAC43C46}" srcOrd="0" destOrd="0" parTransId="{D3BEB2BD-C61A-4A7D-B81A-CF3EB95AB83A}" sibTransId="{2C9FDBB2-1FA6-4C48-A6D0-77F7D49A0B59}"/>
    <dgm:cxn modelId="{871A0275-13B7-4A5A-A821-259E415BD01D}" type="presOf" srcId="{781AE041-1104-4EB6-8918-534CEC3CAE73}" destId="{29354A13-4CDF-4D55-BBD8-98CD205A356F}" srcOrd="1" destOrd="0" presId="urn:microsoft.com/office/officeart/2005/8/layout/list1"/>
    <dgm:cxn modelId="{6BBBC2C1-12C5-42BF-964A-10C2E458FDFC}" type="presOf" srcId="{781AE041-1104-4EB6-8918-534CEC3CAE73}" destId="{AD301481-F116-4FF2-8655-B0527708460A}" srcOrd="0" destOrd="0" presId="urn:microsoft.com/office/officeart/2005/8/layout/list1"/>
    <dgm:cxn modelId="{51E98369-CC67-4B98-972A-516E71211484}" type="presOf" srcId="{A1A69AAA-4C1E-4A1F-BB24-EDBE301CD8BA}" destId="{334BE284-C3E2-40A8-AF4C-B2779514519B}" srcOrd="1" destOrd="0" presId="urn:microsoft.com/office/officeart/2005/8/layout/list1"/>
    <dgm:cxn modelId="{C4173E5D-D9CC-49E9-847F-1082F307413D}" srcId="{F7DEDAAA-582F-49A8-AF89-D8D1DCD1440D}" destId="{A4126E75-DD9A-4528-8945-1513C1CABF64}" srcOrd="1" destOrd="0" parTransId="{19D58077-C72F-435C-BEFE-1910E624B09A}" sibTransId="{67A071CB-DEE6-46B1-987A-B7ED08F24E26}"/>
    <dgm:cxn modelId="{20DE077E-D257-4E46-91C4-8EEA41F124EA}" type="presParOf" srcId="{0932A280-8706-4D25-9C9D-2877A8362373}" destId="{A3810027-F8F6-4A58-B3F4-AAD810D21217}" srcOrd="0" destOrd="0" presId="urn:microsoft.com/office/officeart/2005/8/layout/list1"/>
    <dgm:cxn modelId="{E04B316F-988B-416B-A69C-EE6AB9D83D7C}" type="presParOf" srcId="{A3810027-F8F6-4A58-B3F4-AAD810D21217}" destId="{AD301481-F116-4FF2-8655-B0527708460A}" srcOrd="0" destOrd="0" presId="urn:microsoft.com/office/officeart/2005/8/layout/list1"/>
    <dgm:cxn modelId="{4049FC85-E72F-4A58-B403-F67E39410504}" type="presParOf" srcId="{A3810027-F8F6-4A58-B3F4-AAD810D21217}" destId="{29354A13-4CDF-4D55-BBD8-98CD205A356F}" srcOrd="1" destOrd="0" presId="urn:microsoft.com/office/officeart/2005/8/layout/list1"/>
    <dgm:cxn modelId="{D98DA8B4-286E-435A-92BB-D03B3D257CC1}" type="presParOf" srcId="{0932A280-8706-4D25-9C9D-2877A8362373}" destId="{60EED28E-C26F-483F-A60B-BE09E4C5C67E}" srcOrd="1" destOrd="0" presId="urn:microsoft.com/office/officeart/2005/8/layout/list1"/>
    <dgm:cxn modelId="{29CEEDDE-B289-4847-8719-5FD89A80A821}" type="presParOf" srcId="{0932A280-8706-4D25-9C9D-2877A8362373}" destId="{84D8450D-AB5E-41D1-92AB-9A8C35342EB6}" srcOrd="2" destOrd="0" presId="urn:microsoft.com/office/officeart/2005/8/layout/list1"/>
    <dgm:cxn modelId="{246F98EF-D6E6-48BE-9FD5-1FFE494B7DC4}" type="presParOf" srcId="{0932A280-8706-4D25-9C9D-2877A8362373}" destId="{044067DB-0A17-44E9-BF15-F60F569E9D42}" srcOrd="3" destOrd="0" presId="urn:microsoft.com/office/officeart/2005/8/layout/list1"/>
    <dgm:cxn modelId="{ED9BD0DA-406E-475E-9B78-FA04E9463562}" type="presParOf" srcId="{0932A280-8706-4D25-9C9D-2877A8362373}" destId="{EB347168-CFCC-4E80-8203-B36CD9B34B23}" srcOrd="4" destOrd="0" presId="urn:microsoft.com/office/officeart/2005/8/layout/list1"/>
    <dgm:cxn modelId="{C2A6E9E6-E21C-45F5-A9E3-5C030C67A391}" type="presParOf" srcId="{EB347168-CFCC-4E80-8203-B36CD9B34B23}" destId="{A5FB62E4-0A0F-4DEC-9BC1-9FA517289824}" srcOrd="0" destOrd="0" presId="urn:microsoft.com/office/officeart/2005/8/layout/list1"/>
    <dgm:cxn modelId="{EBFA68A3-C681-40A5-BC40-9B42BF88DDCA}" type="presParOf" srcId="{EB347168-CFCC-4E80-8203-B36CD9B34B23}" destId="{0327FFCA-82D5-4A7C-893D-05B91CCB091A}" srcOrd="1" destOrd="0" presId="urn:microsoft.com/office/officeart/2005/8/layout/list1"/>
    <dgm:cxn modelId="{D0EF0AC3-99EE-47FD-AB21-8BA6E9344C8A}" type="presParOf" srcId="{0932A280-8706-4D25-9C9D-2877A8362373}" destId="{D7C6B624-B1AB-40BA-AE64-47DBFCBF55CA}" srcOrd="5" destOrd="0" presId="urn:microsoft.com/office/officeart/2005/8/layout/list1"/>
    <dgm:cxn modelId="{58FD5AF3-8292-4F1E-A04F-00EDAB679B06}" type="presParOf" srcId="{0932A280-8706-4D25-9C9D-2877A8362373}" destId="{5FAB1C0D-9745-48FF-BD4B-38E9CA771FB6}" srcOrd="6" destOrd="0" presId="urn:microsoft.com/office/officeart/2005/8/layout/list1"/>
    <dgm:cxn modelId="{E2940DB1-7E25-4370-AF78-36B2BEF08B35}" type="presParOf" srcId="{0932A280-8706-4D25-9C9D-2877A8362373}" destId="{695F8D6A-E681-494D-93A9-8DCAAA9A1517}" srcOrd="7" destOrd="0" presId="urn:microsoft.com/office/officeart/2005/8/layout/list1"/>
    <dgm:cxn modelId="{77F455B3-205E-4279-8E6D-4F69D10D3B47}" type="presParOf" srcId="{0932A280-8706-4D25-9C9D-2877A8362373}" destId="{1FB6F940-9D39-4318-BFC6-DDF57107AE92}" srcOrd="8" destOrd="0" presId="urn:microsoft.com/office/officeart/2005/8/layout/list1"/>
    <dgm:cxn modelId="{CCE56CB4-B3FD-408D-B73D-1C264456E512}" type="presParOf" srcId="{1FB6F940-9D39-4318-BFC6-DDF57107AE92}" destId="{7D7D71C3-05D2-4DAC-94FF-A0F48A3EC716}" srcOrd="0" destOrd="0" presId="urn:microsoft.com/office/officeart/2005/8/layout/list1"/>
    <dgm:cxn modelId="{561E1A85-7B22-42A3-B9B0-162C960308DA}" type="presParOf" srcId="{1FB6F940-9D39-4318-BFC6-DDF57107AE92}" destId="{334BE284-C3E2-40A8-AF4C-B2779514519B}" srcOrd="1" destOrd="0" presId="urn:microsoft.com/office/officeart/2005/8/layout/list1"/>
    <dgm:cxn modelId="{51779123-2D43-4BD7-9DF3-2815B5BB52C9}" type="presParOf" srcId="{0932A280-8706-4D25-9C9D-2877A8362373}" destId="{6176CC1B-5C38-43CE-B3D9-24AD8F5A1E19}" srcOrd="9" destOrd="0" presId="urn:microsoft.com/office/officeart/2005/8/layout/list1"/>
    <dgm:cxn modelId="{FBB0D7B8-DE44-4602-AE3F-51FCC16889BB}" type="presParOf" srcId="{0932A280-8706-4D25-9C9D-2877A8362373}" destId="{4EF4163D-23DE-4B03-8FBB-100559AA33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63EFF2-5C64-4960-94E1-200AA50316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45FC05-5AE7-43F7-8731-97C736996D20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Viene eletta in seno al Consiglio regionale</a:t>
          </a:r>
          <a:endParaRPr lang="it-IT" sz="2000" dirty="0"/>
        </a:p>
      </dgm:t>
    </dgm:pt>
    <dgm:pt modelId="{BF4D548F-0DC6-4173-B050-20E72A91F1DD}" type="parTrans" cxnId="{62C1D81B-3224-4D6C-8BCB-7801F9BE760C}">
      <dgm:prSet/>
      <dgm:spPr/>
      <dgm:t>
        <a:bodyPr/>
        <a:lstStyle/>
        <a:p>
          <a:endParaRPr lang="it-IT"/>
        </a:p>
      </dgm:t>
    </dgm:pt>
    <dgm:pt modelId="{B17165C4-FEC1-46CF-A5FA-649C76303549}" type="sibTrans" cxnId="{62C1D81B-3224-4D6C-8BCB-7801F9BE760C}">
      <dgm:prSet/>
      <dgm:spPr/>
      <dgm:t>
        <a:bodyPr/>
        <a:lstStyle/>
        <a:p>
          <a:endParaRPr lang="it-IT"/>
        </a:p>
      </dgm:t>
    </dgm:pt>
    <dgm:pt modelId="{B0EFEEE2-3AA7-453B-9831-F115358C8206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Rispecchia la proporzione tra maggioranza e minoranza esistente in Assemblea</a:t>
          </a:r>
          <a:endParaRPr lang="it-IT" sz="2000" dirty="0"/>
        </a:p>
      </dgm:t>
    </dgm:pt>
    <dgm:pt modelId="{0189A545-79F7-4262-A729-E1EC50CE1F4D}" type="parTrans" cxnId="{424510D1-5657-4D2B-A4A8-A8E56AFF111B}">
      <dgm:prSet/>
      <dgm:spPr/>
      <dgm:t>
        <a:bodyPr/>
        <a:lstStyle/>
        <a:p>
          <a:endParaRPr lang="it-IT"/>
        </a:p>
      </dgm:t>
    </dgm:pt>
    <dgm:pt modelId="{E1B990A0-78EF-4DCD-B0A8-A0A66E1B52F9}" type="sibTrans" cxnId="{424510D1-5657-4D2B-A4A8-A8E56AFF111B}">
      <dgm:prSet/>
      <dgm:spPr/>
      <dgm:t>
        <a:bodyPr/>
        <a:lstStyle/>
        <a:p>
          <a:endParaRPr lang="it-IT"/>
        </a:p>
      </dgm:t>
    </dgm:pt>
    <dgm:pt modelId="{3EF84E6D-A082-4028-957B-829B6A0E1BB5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Dura in carica l’intera legislatura</a:t>
          </a:r>
          <a:endParaRPr lang="it-IT" sz="2000" dirty="0"/>
        </a:p>
      </dgm:t>
    </dgm:pt>
    <dgm:pt modelId="{E61766DB-BD35-4ADF-955C-6674E328A52C}" type="parTrans" cxnId="{75765DE5-2916-4044-B08D-A7C77FD64A37}">
      <dgm:prSet/>
      <dgm:spPr/>
      <dgm:t>
        <a:bodyPr/>
        <a:lstStyle/>
        <a:p>
          <a:endParaRPr lang="it-IT"/>
        </a:p>
      </dgm:t>
    </dgm:pt>
    <dgm:pt modelId="{754F45CC-DEDF-4048-9922-FB7B4D352C5E}" type="sibTrans" cxnId="{75765DE5-2916-4044-B08D-A7C77FD64A37}">
      <dgm:prSet/>
      <dgm:spPr/>
      <dgm:t>
        <a:bodyPr/>
        <a:lstStyle/>
        <a:p>
          <a:endParaRPr lang="it-IT"/>
        </a:p>
      </dgm:t>
    </dgm:pt>
    <dgm:pt modelId="{F86D28F7-1F60-4F51-990A-6D4388306A2C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 attiva di propria iniziativa, su impulso degli organi consiliari, o su segnalazione di soggetti esterni</a:t>
          </a:r>
          <a:endParaRPr lang="it-IT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EB631-AB5A-4973-B3D6-84BED3170B8E}" type="parTrans" cxnId="{DC257B9C-6B63-45FB-BF3C-3814F8600D29}">
      <dgm:prSet/>
      <dgm:spPr/>
      <dgm:t>
        <a:bodyPr/>
        <a:lstStyle/>
        <a:p>
          <a:endParaRPr lang="it-IT"/>
        </a:p>
      </dgm:t>
    </dgm:pt>
    <dgm:pt modelId="{D4716B44-1D8E-4A8D-A216-D6B98EDA8C8E}" type="sibTrans" cxnId="{DC257B9C-6B63-45FB-BF3C-3814F8600D29}">
      <dgm:prSet/>
      <dgm:spPr/>
      <dgm:t>
        <a:bodyPr/>
        <a:lstStyle/>
        <a:p>
          <a:endParaRPr lang="it-IT"/>
        </a:p>
      </dgm:t>
    </dgm:pt>
    <dgm:pt modelId="{C064CE4D-FF94-4391-84FE-8F50BBCC8A8D}">
      <dgm:prSet phldrT="[Testo]"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Svolge attività di vigilanza e controllo sugli atti di programmazione economico-sociale della Regione e degli enti sub-regionali</a:t>
          </a:r>
          <a:endParaRPr lang="it-IT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82B35-BC07-4C68-807F-57758EBFB279}" type="parTrans" cxnId="{28726BD2-9A55-4DD9-AE49-1FC1DF95104A}">
      <dgm:prSet/>
      <dgm:spPr/>
      <dgm:t>
        <a:bodyPr/>
        <a:lstStyle/>
        <a:p>
          <a:endParaRPr lang="it-IT"/>
        </a:p>
      </dgm:t>
    </dgm:pt>
    <dgm:pt modelId="{4E686BBC-4382-4021-9C9B-614A9C1796F0}" type="sibTrans" cxnId="{28726BD2-9A55-4DD9-AE49-1FC1DF95104A}">
      <dgm:prSet/>
      <dgm:spPr/>
      <dgm:t>
        <a:bodyPr/>
        <a:lstStyle/>
        <a:p>
          <a:endParaRPr lang="it-IT"/>
        </a:p>
      </dgm:t>
    </dgm:pt>
    <dgm:pt modelId="{41BA1981-C376-401A-BC73-3EE098EB2685}">
      <dgm:prSet custT="1"/>
      <dgm:spPr/>
      <dgm:t>
        <a:bodyPr/>
        <a:lstStyle/>
        <a:p>
          <a:r>
            <a: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Può intrattenere rapporti con la Sezione Regionale della Corte dei Conti </a:t>
          </a:r>
          <a:endParaRPr lang="it-IT" sz="2000" dirty="0"/>
        </a:p>
      </dgm:t>
    </dgm:pt>
    <dgm:pt modelId="{D861430B-8C0F-45C0-AE89-CCE1A33F24FD}" type="parTrans" cxnId="{D4031CC0-61ED-4088-B947-C65E659DEC4B}">
      <dgm:prSet/>
      <dgm:spPr/>
      <dgm:t>
        <a:bodyPr/>
        <a:lstStyle/>
        <a:p>
          <a:endParaRPr lang="it-IT"/>
        </a:p>
      </dgm:t>
    </dgm:pt>
    <dgm:pt modelId="{E1B47C57-8C0D-4A89-80A5-6A2DDD9E1B94}" type="sibTrans" cxnId="{D4031CC0-61ED-4088-B947-C65E659DEC4B}">
      <dgm:prSet/>
      <dgm:spPr/>
      <dgm:t>
        <a:bodyPr/>
        <a:lstStyle/>
        <a:p>
          <a:endParaRPr lang="it-IT"/>
        </a:p>
      </dgm:t>
    </dgm:pt>
    <dgm:pt modelId="{D4CA09D0-BE1F-461B-A683-EBA8B8FAF62A}" type="pres">
      <dgm:prSet presAssocID="{9263EFF2-5C64-4960-94E1-200AA50316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1CEFB7-C964-46C8-AAE3-FD9DFCD200B3}" type="pres">
      <dgm:prSet presAssocID="{6445FC05-5AE7-43F7-8731-97C736996D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218BBF-56AB-4C62-92F2-A7DCFE9AC9E1}" type="pres">
      <dgm:prSet presAssocID="{B17165C4-FEC1-46CF-A5FA-649C76303549}" presName="sibTrans" presStyleCnt="0"/>
      <dgm:spPr/>
    </dgm:pt>
    <dgm:pt modelId="{77F0FBE7-695F-424C-94FD-D18E8B6830E2}" type="pres">
      <dgm:prSet presAssocID="{B0EFEEE2-3AA7-453B-9831-F115358C820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A27D46-F924-4ED0-BCE7-5808F01A127B}" type="pres">
      <dgm:prSet presAssocID="{E1B990A0-78EF-4DCD-B0A8-A0A66E1B52F9}" presName="sibTrans" presStyleCnt="0"/>
      <dgm:spPr/>
    </dgm:pt>
    <dgm:pt modelId="{99D891AE-7E3F-4C9F-9F63-7C0C2E221C76}" type="pres">
      <dgm:prSet presAssocID="{3EF84E6D-A082-4028-957B-829B6A0E1BB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8DEEDD-8030-4688-B5DF-733581F11679}" type="pres">
      <dgm:prSet presAssocID="{754F45CC-DEDF-4048-9922-FB7B4D352C5E}" presName="sibTrans" presStyleCnt="0"/>
      <dgm:spPr/>
    </dgm:pt>
    <dgm:pt modelId="{47C9E7E6-A7B4-42FE-863A-E0A64184536A}" type="pres">
      <dgm:prSet presAssocID="{F86D28F7-1F60-4F51-990A-6D4388306A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F6C848-F3DA-484E-80A4-288B3BA4E835}" type="pres">
      <dgm:prSet presAssocID="{D4716B44-1D8E-4A8D-A216-D6B98EDA8C8E}" presName="sibTrans" presStyleCnt="0"/>
      <dgm:spPr/>
    </dgm:pt>
    <dgm:pt modelId="{98E4E2CF-714C-4B17-A2F3-E0A0D697040B}" type="pres">
      <dgm:prSet presAssocID="{C064CE4D-FF94-4391-84FE-8F50BBCC8A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77BBE7-30B6-49E4-97A9-06AE2DB5EAEB}" type="pres">
      <dgm:prSet presAssocID="{4E686BBC-4382-4021-9C9B-614A9C1796F0}" presName="sibTrans" presStyleCnt="0"/>
      <dgm:spPr/>
    </dgm:pt>
    <dgm:pt modelId="{8F9D2122-5E4A-450E-ACA1-857748928284}" type="pres">
      <dgm:prSet presAssocID="{41BA1981-C376-401A-BC73-3EE098EB26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206D06F-5CE8-41C8-AA63-E2545D7592AE}" type="presOf" srcId="{B0EFEEE2-3AA7-453B-9831-F115358C8206}" destId="{77F0FBE7-695F-424C-94FD-D18E8B6830E2}" srcOrd="0" destOrd="0" presId="urn:microsoft.com/office/officeart/2005/8/layout/default"/>
    <dgm:cxn modelId="{F6553955-F018-4199-A1A9-631FF3CDDDBE}" type="presOf" srcId="{6445FC05-5AE7-43F7-8731-97C736996D20}" destId="{091CEFB7-C964-46C8-AAE3-FD9DFCD200B3}" srcOrd="0" destOrd="0" presId="urn:microsoft.com/office/officeart/2005/8/layout/default"/>
    <dgm:cxn modelId="{409C32AF-CF6B-4B0A-9C74-B472CCD6E2DF}" type="presOf" srcId="{3EF84E6D-A082-4028-957B-829B6A0E1BB5}" destId="{99D891AE-7E3F-4C9F-9F63-7C0C2E221C76}" srcOrd="0" destOrd="0" presId="urn:microsoft.com/office/officeart/2005/8/layout/default"/>
    <dgm:cxn modelId="{75765DE5-2916-4044-B08D-A7C77FD64A37}" srcId="{9263EFF2-5C64-4960-94E1-200AA50316E1}" destId="{3EF84E6D-A082-4028-957B-829B6A0E1BB5}" srcOrd="2" destOrd="0" parTransId="{E61766DB-BD35-4ADF-955C-6674E328A52C}" sibTransId="{754F45CC-DEDF-4048-9922-FB7B4D352C5E}"/>
    <dgm:cxn modelId="{F242E94D-7565-440B-904A-0E4E531B1461}" type="presOf" srcId="{C064CE4D-FF94-4391-84FE-8F50BBCC8A8D}" destId="{98E4E2CF-714C-4B17-A2F3-E0A0D697040B}" srcOrd="0" destOrd="0" presId="urn:microsoft.com/office/officeart/2005/8/layout/default"/>
    <dgm:cxn modelId="{8182DAE5-EF58-4459-B124-953FDEA02DD9}" type="presOf" srcId="{41BA1981-C376-401A-BC73-3EE098EB2685}" destId="{8F9D2122-5E4A-450E-ACA1-857748928284}" srcOrd="0" destOrd="0" presId="urn:microsoft.com/office/officeart/2005/8/layout/default"/>
    <dgm:cxn modelId="{424510D1-5657-4D2B-A4A8-A8E56AFF111B}" srcId="{9263EFF2-5C64-4960-94E1-200AA50316E1}" destId="{B0EFEEE2-3AA7-453B-9831-F115358C8206}" srcOrd="1" destOrd="0" parTransId="{0189A545-79F7-4262-A729-E1EC50CE1F4D}" sibTransId="{E1B990A0-78EF-4DCD-B0A8-A0A66E1B52F9}"/>
    <dgm:cxn modelId="{E164F870-2383-4C8B-96A1-436FFA33AA21}" type="presOf" srcId="{9263EFF2-5C64-4960-94E1-200AA50316E1}" destId="{D4CA09D0-BE1F-461B-A683-EBA8B8FAF62A}" srcOrd="0" destOrd="0" presId="urn:microsoft.com/office/officeart/2005/8/layout/default"/>
    <dgm:cxn modelId="{D4031CC0-61ED-4088-B947-C65E659DEC4B}" srcId="{9263EFF2-5C64-4960-94E1-200AA50316E1}" destId="{41BA1981-C376-401A-BC73-3EE098EB2685}" srcOrd="5" destOrd="0" parTransId="{D861430B-8C0F-45C0-AE89-CCE1A33F24FD}" sibTransId="{E1B47C57-8C0D-4A89-80A5-6A2DDD9E1B94}"/>
    <dgm:cxn modelId="{62C1D81B-3224-4D6C-8BCB-7801F9BE760C}" srcId="{9263EFF2-5C64-4960-94E1-200AA50316E1}" destId="{6445FC05-5AE7-43F7-8731-97C736996D20}" srcOrd="0" destOrd="0" parTransId="{BF4D548F-0DC6-4173-B050-20E72A91F1DD}" sibTransId="{B17165C4-FEC1-46CF-A5FA-649C76303549}"/>
    <dgm:cxn modelId="{28726BD2-9A55-4DD9-AE49-1FC1DF95104A}" srcId="{9263EFF2-5C64-4960-94E1-200AA50316E1}" destId="{C064CE4D-FF94-4391-84FE-8F50BBCC8A8D}" srcOrd="4" destOrd="0" parTransId="{65C82B35-BC07-4C68-807F-57758EBFB279}" sibTransId="{4E686BBC-4382-4021-9C9B-614A9C1796F0}"/>
    <dgm:cxn modelId="{63850203-72EC-4AC8-9EAB-CA87F955987C}" type="presOf" srcId="{F86D28F7-1F60-4F51-990A-6D4388306A2C}" destId="{47C9E7E6-A7B4-42FE-863A-E0A64184536A}" srcOrd="0" destOrd="0" presId="urn:microsoft.com/office/officeart/2005/8/layout/default"/>
    <dgm:cxn modelId="{DC257B9C-6B63-45FB-BF3C-3814F8600D29}" srcId="{9263EFF2-5C64-4960-94E1-200AA50316E1}" destId="{F86D28F7-1F60-4F51-990A-6D4388306A2C}" srcOrd="3" destOrd="0" parTransId="{97DEB631-AB5A-4973-B3D6-84BED3170B8E}" sibTransId="{D4716B44-1D8E-4A8D-A216-D6B98EDA8C8E}"/>
    <dgm:cxn modelId="{59B2DD00-4432-4595-BF4E-FDE60F7207FC}" type="presParOf" srcId="{D4CA09D0-BE1F-461B-A683-EBA8B8FAF62A}" destId="{091CEFB7-C964-46C8-AAE3-FD9DFCD200B3}" srcOrd="0" destOrd="0" presId="urn:microsoft.com/office/officeart/2005/8/layout/default"/>
    <dgm:cxn modelId="{82DC05F4-D290-4382-8EBA-3ACF12A4CA46}" type="presParOf" srcId="{D4CA09D0-BE1F-461B-A683-EBA8B8FAF62A}" destId="{D6218BBF-56AB-4C62-92F2-A7DCFE9AC9E1}" srcOrd="1" destOrd="0" presId="urn:microsoft.com/office/officeart/2005/8/layout/default"/>
    <dgm:cxn modelId="{5CEED496-7447-47B1-8A87-536C8A9BA4B6}" type="presParOf" srcId="{D4CA09D0-BE1F-461B-A683-EBA8B8FAF62A}" destId="{77F0FBE7-695F-424C-94FD-D18E8B6830E2}" srcOrd="2" destOrd="0" presId="urn:microsoft.com/office/officeart/2005/8/layout/default"/>
    <dgm:cxn modelId="{F77001A5-FA42-493A-87B0-4C789E206952}" type="presParOf" srcId="{D4CA09D0-BE1F-461B-A683-EBA8B8FAF62A}" destId="{0AA27D46-F924-4ED0-BCE7-5808F01A127B}" srcOrd="3" destOrd="0" presId="urn:microsoft.com/office/officeart/2005/8/layout/default"/>
    <dgm:cxn modelId="{E80C8AB2-2AE8-4FA8-80F5-FEEA9792C85D}" type="presParOf" srcId="{D4CA09D0-BE1F-461B-A683-EBA8B8FAF62A}" destId="{99D891AE-7E3F-4C9F-9F63-7C0C2E221C76}" srcOrd="4" destOrd="0" presId="urn:microsoft.com/office/officeart/2005/8/layout/default"/>
    <dgm:cxn modelId="{028611A5-80D7-4F21-88C2-1585A3C06D16}" type="presParOf" srcId="{D4CA09D0-BE1F-461B-A683-EBA8B8FAF62A}" destId="{928DEEDD-8030-4688-B5DF-733581F11679}" srcOrd="5" destOrd="0" presId="urn:microsoft.com/office/officeart/2005/8/layout/default"/>
    <dgm:cxn modelId="{3A5646DA-A5EF-4E3E-95AC-7D91F92DCAA2}" type="presParOf" srcId="{D4CA09D0-BE1F-461B-A683-EBA8B8FAF62A}" destId="{47C9E7E6-A7B4-42FE-863A-E0A64184536A}" srcOrd="6" destOrd="0" presId="urn:microsoft.com/office/officeart/2005/8/layout/default"/>
    <dgm:cxn modelId="{4F803194-DEDF-4940-9558-C64DFE434FEF}" type="presParOf" srcId="{D4CA09D0-BE1F-461B-A683-EBA8B8FAF62A}" destId="{48F6C848-F3DA-484E-80A4-288B3BA4E835}" srcOrd="7" destOrd="0" presId="urn:microsoft.com/office/officeart/2005/8/layout/default"/>
    <dgm:cxn modelId="{B8402799-BBFB-4955-A7FC-5C2E1D2EC681}" type="presParOf" srcId="{D4CA09D0-BE1F-461B-A683-EBA8B8FAF62A}" destId="{98E4E2CF-714C-4B17-A2F3-E0A0D697040B}" srcOrd="8" destOrd="0" presId="urn:microsoft.com/office/officeart/2005/8/layout/default"/>
    <dgm:cxn modelId="{0143FF68-4370-44D9-98C1-7C5591662B5C}" type="presParOf" srcId="{D4CA09D0-BE1F-461B-A683-EBA8B8FAF62A}" destId="{F577BBE7-30B6-49E4-97A9-06AE2DB5EAEB}" srcOrd="9" destOrd="0" presId="urn:microsoft.com/office/officeart/2005/8/layout/default"/>
    <dgm:cxn modelId="{F2D8205E-F0A7-4C62-B84E-E44F58BA73FC}" type="presParOf" srcId="{D4CA09D0-BE1F-461B-A683-EBA8B8FAF62A}" destId="{8F9D2122-5E4A-450E-ACA1-8577489282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37ACCF-2D68-4BDE-BFB1-AA7B8571E1C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D7B459-05B0-4FF0-AC70-5EAC2BA46051}">
      <dgm:prSet phldrT="[Testo]"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Svolge specifiche attività di studio, d’istruzione, di controllo e vigilanza sugli atti di programmazione economico-sociale della Regione e degli enti sub-regionali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C8A59-40FF-4F5E-AE92-3860F73159CE}" type="parTrans" cxnId="{6AB0F6D7-B9D0-45B4-B1B4-D164343AF695}">
      <dgm:prSet/>
      <dgm:spPr/>
      <dgm:t>
        <a:bodyPr/>
        <a:lstStyle/>
        <a:p>
          <a:endParaRPr lang="it-IT"/>
        </a:p>
      </dgm:t>
    </dgm:pt>
    <dgm:pt modelId="{7707EDE8-CA36-462C-8348-9511BF529F70}" type="sibTrans" cxnId="{6AB0F6D7-B9D0-45B4-B1B4-D164343AF695}">
      <dgm:prSet/>
      <dgm:spPr/>
      <dgm:t>
        <a:bodyPr/>
        <a:lstStyle/>
        <a:p>
          <a:endParaRPr lang="it-IT"/>
        </a:p>
      </dgm:t>
    </dgm:pt>
    <dgm:pt modelId="{0386BC2F-1865-42EB-8939-541C4622EA7D}">
      <dgm:prSet phldrT="[Testo]"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Redige apposite relazioni sullo schema di bilancio di previsione, nonché sul conto consuntivo del Consiglio regionale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D08A5-24E6-4521-A0AE-AE9BCD644960}" type="parTrans" cxnId="{BB27ADDB-6DD9-47D3-80E9-05CAA85BC513}">
      <dgm:prSet/>
      <dgm:spPr/>
      <dgm:t>
        <a:bodyPr/>
        <a:lstStyle/>
        <a:p>
          <a:endParaRPr lang="it-IT"/>
        </a:p>
      </dgm:t>
    </dgm:pt>
    <dgm:pt modelId="{6D48C1C5-72D4-4B12-9698-6EE7207905FA}" type="sibTrans" cxnId="{BB27ADDB-6DD9-47D3-80E9-05CAA85BC513}">
      <dgm:prSet/>
      <dgm:spPr/>
      <dgm:t>
        <a:bodyPr/>
        <a:lstStyle/>
        <a:p>
          <a:endParaRPr lang="it-IT"/>
        </a:p>
      </dgm:t>
    </dgm:pt>
    <dgm:pt modelId="{CDD5D8B0-D4B9-4081-9F5C-855B1ACD944F}">
      <dgm:prSet phldrT="[Testo]"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Vigila sulla regolarità contabile, finanziaria ed economica della </a:t>
          </a:r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gestione del </a:t>
          </a:r>
          <a:r>
            <a:rPr lang="it-IT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Consiglio regionale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319D8-179B-446C-B668-D6F904199DA9}" type="parTrans" cxnId="{ED976D28-0D67-416A-B6A8-023175A1BDEE}">
      <dgm:prSet/>
      <dgm:spPr/>
      <dgm:t>
        <a:bodyPr/>
        <a:lstStyle/>
        <a:p>
          <a:endParaRPr lang="it-IT"/>
        </a:p>
      </dgm:t>
    </dgm:pt>
    <dgm:pt modelId="{26A4A2D2-41F7-4752-ADB7-1C986C04E7C6}" type="sibTrans" cxnId="{ED976D28-0D67-416A-B6A8-023175A1BDEE}">
      <dgm:prSet/>
      <dgm:spPr/>
      <dgm:t>
        <a:bodyPr/>
        <a:lstStyle/>
        <a:p>
          <a:endParaRPr lang="it-IT"/>
        </a:p>
      </dgm:t>
    </dgm:pt>
    <dgm:pt modelId="{38B7F3B4-68E0-4A47-8BE1-4AE1D61E8C7E}">
      <dgm:prSet phldrT="[Testo]"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Esprime pareri alle Commissioni permanenti in ordine alle proposte di legge, di regolamento e di provvedimento amministrativo riguardante la programmazione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A2D9E-43D6-40D5-9212-90A12CBEA5A1}" type="parTrans" cxnId="{827109A7-AF8D-4C5E-8945-592252AB4B16}">
      <dgm:prSet/>
      <dgm:spPr/>
      <dgm:t>
        <a:bodyPr/>
        <a:lstStyle/>
        <a:p>
          <a:endParaRPr lang="it-IT"/>
        </a:p>
      </dgm:t>
    </dgm:pt>
    <dgm:pt modelId="{56164206-279E-455C-88FC-784524A9FB23}" type="sibTrans" cxnId="{827109A7-AF8D-4C5E-8945-592252AB4B16}">
      <dgm:prSet/>
      <dgm:spPr/>
      <dgm:t>
        <a:bodyPr/>
        <a:lstStyle/>
        <a:p>
          <a:endParaRPr lang="it-IT"/>
        </a:p>
      </dgm:t>
    </dgm:pt>
    <dgm:pt modelId="{004349B0-EA89-4DC0-A7C9-2F691E63D899}">
      <dgm:prSet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 il compito di riferire al Consiglio regionale sulla gestione del patrimonio immobiliare della Regione, sul rispetto del bilancio regionale di previsione, sull’adeguatezza e completezza della documentazione contabile, sulla regolarità degli adempimenti fiscali, sul rendiconto generale regionale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1EA63-E439-401F-860A-0E3FAED17244}" type="parTrans" cxnId="{C95011B1-3180-4561-B7E5-A228963934C9}">
      <dgm:prSet/>
      <dgm:spPr/>
      <dgm:t>
        <a:bodyPr/>
        <a:lstStyle/>
        <a:p>
          <a:endParaRPr lang="it-IT"/>
        </a:p>
      </dgm:t>
    </dgm:pt>
    <dgm:pt modelId="{7B8872B0-04E9-4C47-9220-29734629DE54}" type="sibTrans" cxnId="{C95011B1-3180-4561-B7E5-A228963934C9}">
      <dgm:prSet/>
      <dgm:spPr/>
      <dgm:t>
        <a:bodyPr/>
        <a:lstStyle/>
        <a:p>
          <a:endParaRPr lang="it-IT"/>
        </a:p>
      </dgm:t>
    </dgm:pt>
    <dgm:pt modelId="{0FB06B99-891B-4C34-82E3-E6DAF8848351}">
      <dgm:prSet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Può attivare forme di collaborazione con la sezione regionale della Corte dei Conti nonché richiedere alla stessa pareri in materia di contabilità pubblica , in conformità a quanto previsto dalla normativa vigente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CFE49-60C7-41EF-92DC-25AD41927D5D}" type="parTrans" cxnId="{C6DAB78C-10EF-4D6C-A9F3-07486F29B4C9}">
      <dgm:prSet/>
      <dgm:spPr/>
      <dgm:t>
        <a:bodyPr/>
        <a:lstStyle/>
        <a:p>
          <a:endParaRPr lang="it-IT"/>
        </a:p>
      </dgm:t>
    </dgm:pt>
    <dgm:pt modelId="{E8B65461-01C2-4B76-8224-D1BC1549B9E2}" type="sibTrans" cxnId="{C6DAB78C-10EF-4D6C-A9F3-07486F29B4C9}">
      <dgm:prSet/>
      <dgm:spPr/>
      <dgm:t>
        <a:bodyPr/>
        <a:lstStyle/>
        <a:p>
          <a:endParaRPr lang="it-IT"/>
        </a:p>
      </dgm:t>
    </dgm:pt>
    <dgm:pt modelId="{B8914A9C-4717-4EDD-BAF4-C3372228186B}">
      <dgm:prSet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Esamina e riferisce alle Commissioni permanenti competenti per materia le relazioni che la sezione regionale della Corte dei Conti invia al Consiglio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ED683-82C8-4974-B465-13E728E1F717}" type="parTrans" cxnId="{DF5993A8-D68D-4E98-B716-E4DD8001E99D}">
      <dgm:prSet/>
      <dgm:spPr/>
      <dgm:t>
        <a:bodyPr/>
        <a:lstStyle/>
        <a:p>
          <a:endParaRPr lang="it-IT"/>
        </a:p>
      </dgm:t>
    </dgm:pt>
    <dgm:pt modelId="{5F861A38-FF92-4FB2-AFC1-6740C079ECAF}" type="sibTrans" cxnId="{DF5993A8-D68D-4E98-B716-E4DD8001E99D}">
      <dgm:prSet/>
      <dgm:spPr/>
      <dgm:t>
        <a:bodyPr/>
        <a:lstStyle/>
        <a:p>
          <a:endParaRPr lang="it-IT"/>
        </a:p>
      </dgm:t>
    </dgm:pt>
    <dgm:pt modelId="{6A55CF10-E185-4138-9DCE-727CD3187535}">
      <dgm:prSet custT="1"/>
      <dgm:spPr/>
      <dgm:t>
        <a:bodyPr/>
        <a:lstStyle/>
        <a:p>
          <a:pPr algn="just"/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Redige apposita relazione in ordine alla regolarità, all’efficienza, all’efficacia ed economicità della gestione della Regione 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AF173-E887-4D6A-95DD-8ADB878BC789}" type="parTrans" cxnId="{9089A9B4-41D2-4119-BED8-AE97A59E2606}">
      <dgm:prSet/>
      <dgm:spPr/>
      <dgm:t>
        <a:bodyPr/>
        <a:lstStyle/>
        <a:p>
          <a:endParaRPr lang="it-IT"/>
        </a:p>
      </dgm:t>
    </dgm:pt>
    <dgm:pt modelId="{339EB63E-16C5-4275-890F-AD0DFFF1DAE1}" type="sibTrans" cxnId="{9089A9B4-41D2-4119-BED8-AE97A59E2606}">
      <dgm:prSet/>
      <dgm:spPr/>
      <dgm:t>
        <a:bodyPr/>
        <a:lstStyle/>
        <a:p>
          <a:endParaRPr lang="it-IT"/>
        </a:p>
      </dgm:t>
    </dgm:pt>
    <dgm:pt modelId="{14262FFF-5217-4C12-95E1-710A8E79DF94}">
      <dgm:prSet phldrT="[Testo]" custT="1"/>
      <dgm:spPr/>
      <dgm:t>
        <a:bodyPr/>
        <a:lstStyle/>
        <a:p>
          <a:r>
            <a: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Verifica l’efficacia della legislazione regionale in relazione agli obiettivi posti dalla programmazione regionale suggerendo possibili modifiche e particolari iniziative legislative finalizzate ad una migliore efficacia delle norme regionali</a:t>
          </a: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E1D15-3892-44B2-8672-F646F663074D}" type="sibTrans" cxnId="{703F1D71-0913-4CEF-90BA-7CF21F26AD33}">
      <dgm:prSet/>
      <dgm:spPr/>
      <dgm:t>
        <a:bodyPr/>
        <a:lstStyle/>
        <a:p>
          <a:endParaRPr lang="it-IT"/>
        </a:p>
      </dgm:t>
    </dgm:pt>
    <dgm:pt modelId="{62B97E0D-6D1A-4E03-B615-B6A6BD94F809}" type="parTrans" cxnId="{703F1D71-0913-4CEF-90BA-7CF21F26AD33}">
      <dgm:prSet/>
      <dgm:spPr/>
      <dgm:t>
        <a:bodyPr/>
        <a:lstStyle/>
        <a:p>
          <a:endParaRPr lang="it-IT"/>
        </a:p>
      </dgm:t>
    </dgm:pt>
    <dgm:pt modelId="{FC5E226A-8371-4277-B873-BD016E7A1CF6}" type="pres">
      <dgm:prSet presAssocID="{D337ACCF-2D68-4BDE-BFB1-AA7B8571E1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271F6C6-0E6C-4927-B228-169EAD4F291E}" type="pres">
      <dgm:prSet presAssocID="{3DD7B459-05B0-4FF0-AC70-5EAC2BA46051}" presName="node" presStyleLbl="node1" presStyleIdx="0" presStyleCnt="9" custScaleX="302731" custScaleY="132084" custRadScaleRad="96101" custRadScaleInc="-367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C5D65D-306E-43BA-8F05-95A9C4199AB5}" type="pres">
      <dgm:prSet presAssocID="{3DD7B459-05B0-4FF0-AC70-5EAC2BA46051}" presName="spNode" presStyleCnt="0"/>
      <dgm:spPr/>
    </dgm:pt>
    <dgm:pt modelId="{4E3CAE7D-84A7-4B95-9D2E-1F80D1640397}" type="pres">
      <dgm:prSet presAssocID="{7707EDE8-CA36-462C-8348-9511BF529F70}" presName="sibTrans" presStyleLbl="sibTrans1D1" presStyleIdx="0" presStyleCnt="9"/>
      <dgm:spPr/>
      <dgm:t>
        <a:bodyPr/>
        <a:lstStyle/>
        <a:p>
          <a:endParaRPr lang="it-IT"/>
        </a:p>
      </dgm:t>
    </dgm:pt>
    <dgm:pt modelId="{B8571390-A1AD-40D0-AA56-A831E532B063}" type="pres">
      <dgm:prSet presAssocID="{14262FFF-5217-4C12-95E1-710A8E79DF94}" presName="node" presStyleLbl="node1" presStyleIdx="1" presStyleCnt="9" custScaleX="388196" custScaleY="137483" custRadScaleRad="93659" custRadScaleInc="893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A5BEC9-6149-456C-ADF6-6E55ED718B8F}" type="pres">
      <dgm:prSet presAssocID="{14262FFF-5217-4C12-95E1-710A8E79DF94}" presName="spNode" presStyleCnt="0"/>
      <dgm:spPr/>
    </dgm:pt>
    <dgm:pt modelId="{CB487E71-025F-4578-8167-DCACA1F1E499}" type="pres">
      <dgm:prSet presAssocID="{025E1D15-3892-44B2-8672-F646F663074D}" presName="sibTrans" presStyleLbl="sibTrans1D1" presStyleIdx="1" presStyleCnt="9"/>
      <dgm:spPr/>
      <dgm:t>
        <a:bodyPr/>
        <a:lstStyle/>
        <a:p>
          <a:endParaRPr lang="it-IT"/>
        </a:p>
      </dgm:t>
    </dgm:pt>
    <dgm:pt modelId="{DEC2BCA1-FF58-48E2-AA9E-DD7D3912A0BA}" type="pres">
      <dgm:prSet presAssocID="{004349B0-EA89-4DC0-A7C9-2F691E63D899}" presName="node" presStyleLbl="node1" presStyleIdx="2" presStyleCnt="9" custScaleX="301683" custScaleY="221585" custRadScaleRad="94869" custRadScaleInc="372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BAC6D3-4015-48E4-B09A-B62C5F304648}" type="pres">
      <dgm:prSet presAssocID="{004349B0-EA89-4DC0-A7C9-2F691E63D899}" presName="spNode" presStyleCnt="0"/>
      <dgm:spPr/>
    </dgm:pt>
    <dgm:pt modelId="{D9524713-9AA3-47C3-BB90-2B3A7D693082}" type="pres">
      <dgm:prSet presAssocID="{7B8872B0-04E9-4C47-9220-29734629DE54}" presName="sibTrans" presStyleLbl="sibTrans1D1" presStyleIdx="2" presStyleCnt="9"/>
      <dgm:spPr/>
      <dgm:t>
        <a:bodyPr/>
        <a:lstStyle/>
        <a:p>
          <a:endParaRPr lang="it-IT"/>
        </a:p>
      </dgm:t>
    </dgm:pt>
    <dgm:pt modelId="{F446BBAD-3638-461C-88A7-4D11941790F9}" type="pres">
      <dgm:prSet presAssocID="{0FB06B99-891B-4C34-82E3-E6DAF8848351}" presName="node" presStyleLbl="node1" presStyleIdx="3" presStyleCnt="9" custScaleX="388934" custScaleY="160673" custRadScaleRad="94765" custRadScaleInc="10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E4447E-740F-4584-9AAB-2319E1B8CA0C}" type="pres">
      <dgm:prSet presAssocID="{0FB06B99-891B-4C34-82E3-E6DAF8848351}" presName="spNode" presStyleCnt="0"/>
      <dgm:spPr/>
    </dgm:pt>
    <dgm:pt modelId="{B6D95250-5A9C-4FE8-8A61-F04B945E5A76}" type="pres">
      <dgm:prSet presAssocID="{E8B65461-01C2-4B76-8224-D1BC1549B9E2}" presName="sibTrans" presStyleLbl="sibTrans1D1" presStyleIdx="3" presStyleCnt="9"/>
      <dgm:spPr/>
      <dgm:t>
        <a:bodyPr/>
        <a:lstStyle/>
        <a:p>
          <a:endParaRPr lang="it-IT"/>
        </a:p>
      </dgm:t>
    </dgm:pt>
    <dgm:pt modelId="{A0A40D89-E13A-4635-9E97-29793BF56E28}" type="pres">
      <dgm:prSet presAssocID="{B8914A9C-4717-4EDD-BAF4-C3372228186B}" presName="node" presStyleLbl="node1" presStyleIdx="4" presStyleCnt="9" custScaleX="309669" custScaleY="115374" custRadScaleRad="88132" custRadScaleInc="2299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43E044-8F3C-4E29-A260-20A508AA838A}" type="pres">
      <dgm:prSet presAssocID="{B8914A9C-4717-4EDD-BAF4-C3372228186B}" presName="spNode" presStyleCnt="0"/>
      <dgm:spPr/>
    </dgm:pt>
    <dgm:pt modelId="{A818E8CA-B8F1-4355-B1CE-5926D96D1ABF}" type="pres">
      <dgm:prSet presAssocID="{5F861A38-FF92-4FB2-AFC1-6740C079ECAF}" presName="sibTrans" presStyleLbl="sibTrans1D1" presStyleIdx="4" presStyleCnt="9"/>
      <dgm:spPr/>
      <dgm:t>
        <a:bodyPr/>
        <a:lstStyle/>
        <a:p>
          <a:endParaRPr lang="it-IT"/>
        </a:p>
      </dgm:t>
    </dgm:pt>
    <dgm:pt modelId="{95E0D8C1-2817-4CB4-ACC2-864E76158B2D}" type="pres">
      <dgm:prSet presAssocID="{6A55CF10-E185-4138-9DCE-727CD3187535}" presName="node" presStyleLbl="node1" presStyleIdx="5" presStyleCnt="9" custScaleX="253132" custScaleY="136365" custRadScaleRad="102862" custRadScaleInc="3106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F636D8-3C80-4443-82A8-F1CFB2E63809}" type="pres">
      <dgm:prSet presAssocID="{6A55CF10-E185-4138-9DCE-727CD3187535}" presName="spNode" presStyleCnt="0"/>
      <dgm:spPr/>
    </dgm:pt>
    <dgm:pt modelId="{EA4A9D3C-C894-4C90-A83E-6C90B93A01EB}" type="pres">
      <dgm:prSet presAssocID="{339EB63E-16C5-4275-890F-AD0DFFF1DAE1}" presName="sibTrans" presStyleLbl="sibTrans1D1" presStyleIdx="5" presStyleCnt="9"/>
      <dgm:spPr/>
      <dgm:t>
        <a:bodyPr/>
        <a:lstStyle/>
        <a:p>
          <a:endParaRPr lang="it-IT"/>
        </a:p>
      </dgm:t>
    </dgm:pt>
    <dgm:pt modelId="{64E2B9AC-B53D-4DD4-915E-58595AFA04BC}" type="pres">
      <dgm:prSet presAssocID="{0386BC2F-1865-42EB-8939-541C4622EA7D}" presName="node" presStyleLbl="node1" presStyleIdx="6" presStyleCnt="9" custScaleX="250496" custScaleY="123474" custRadScaleRad="105320" custRadScaleInc="1729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D0B6B4-B12C-4089-8101-796E8E1F7C53}" type="pres">
      <dgm:prSet presAssocID="{0386BC2F-1865-42EB-8939-541C4622EA7D}" presName="spNode" presStyleCnt="0"/>
      <dgm:spPr/>
    </dgm:pt>
    <dgm:pt modelId="{3DE9D189-48C0-4BA0-A2B4-CEE5A43E5658}" type="pres">
      <dgm:prSet presAssocID="{6D48C1C5-72D4-4B12-9698-6EE7207905FA}" presName="sibTrans" presStyleLbl="sibTrans1D1" presStyleIdx="6" presStyleCnt="9"/>
      <dgm:spPr/>
      <dgm:t>
        <a:bodyPr/>
        <a:lstStyle/>
        <a:p>
          <a:endParaRPr lang="it-IT"/>
        </a:p>
      </dgm:t>
    </dgm:pt>
    <dgm:pt modelId="{4A33E357-F0AD-458C-98C3-DF2736B2D8A2}" type="pres">
      <dgm:prSet presAssocID="{CDD5D8B0-D4B9-4081-9F5C-855B1ACD944F}" presName="node" presStyleLbl="node1" presStyleIdx="7" presStyleCnt="9" custScaleX="244674" custRadScaleRad="105749" custRadScaleInc="77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9EEE3B-149A-4E31-B786-2285845675A5}" type="pres">
      <dgm:prSet presAssocID="{CDD5D8B0-D4B9-4081-9F5C-855B1ACD944F}" presName="spNode" presStyleCnt="0"/>
      <dgm:spPr/>
    </dgm:pt>
    <dgm:pt modelId="{DF49FF9A-6BDF-4262-8623-D952CF96BF3F}" type="pres">
      <dgm:prSet presAssocID="{26A4A2D2-41F7-4752-ADB7-1C986C04E7C6}" presName="sibTrans" presStyleLbl="sibTrans1D1" presStyleIdx="7" presStyleCnt="9"/>
      <dgm:spPr/>
      <dgm:t>
        <a:bodyPr/>
        <a:lstStyle/>
        <a:p>
          <a:endParaRPr lang="it-IT"/>
        </a:p>
      </dgm:t>
    </dgm:pt>
    <dgm:pt modelId="{A389145F-D627-4475-9EED-D3E8470CA4F9}" type="pres">
      <dgm:prSet presAssocID="{38B7F3B4-68E0-4A47-8BE1-4AE1D61E8C7E}" presName="node" presStyleLbl="node1" presStyleIdx="8" presStyleCnt="9" custScaleX="254721" custScaleY="150358" custRadScaleRad="102740" custRadScaleInc="-1243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A8DC4C-D7AB-4A81-A440-4F02E0F12A2E}" type="pres">
      <dgm:prSet presAssocID="{38B7F3B4-68E0-4A47-8BE1-4AE1D61E8C7E}" presName="spNode" presStyleCnt="0"/>
      <dgm:spPr/>
    </dgm:pt>
    <dgm:pt modelId="{ECB68568-0707-4413-AEE9-108356312234}" type="pres">
      <dgm:prSet presAssocID="{56164206-279E-455C-88FC-784524A9FB23}" presName="sibTrans" presStyleLbl="sibTrans1D1" presStyleIdx="8" presStyleCnt="9"/>
      <dgm:spPr/>
      <dgm:t>
        <a:bodyPr/>
        <a:lstStyle/>
        <a:p>
          <a:endParaRPr lang="it-IT"/>
        </a:p>
      </dgm:t>
    </dgm:pt>
  </dgm:ptLst>
  <dgm:cxnLst>
    <dgm:cxn modelId="{11B64766-0449-4BD6-BB67-8BE0B4A877FF}" type="presOf" srcId="{D337ACCF-2D68-4BDE-BFB1-AA7B8571E1C0}" destId="{FC5E226A-8371-4277-B873-BD016E7A1CF6}" srcOrd="0" destOrd="0" presId="urn:microsoft.com/office/officeart/2005/8/layout/cycle6"/>
    <dgm:cxn modelId="{6AB0F6D7-B9D0-45B4-B1B4-D164343AF695}" srcId="{D337ACCF-2D68-4BDE-BFB1-AA7B8571E1C0}" destId="{3DD7B459-05B0-4FF0-AC70-5EAC2BA46051}" srcOrd="0" destOrd="0" parTransId="{0CEC8A59-40FF-4F5E-AE92-3860F73159CE}" sibTransId="{7707EDE8-CA36-462C-8348-9511BF529F70}"/>
    <dgm:cxn modelId="{BACD9A56-0A9A-47F3-88F1-7BBF6F0BB7E4}" type="presOf" srcId="{E8B65461-01C2-4B76-8224-D1BC1549B9E2}" destId="{B6D95250-5A9C-4FE8-8A61-F04B945E5A76}" srcOrd="0" destOrd="0" presId="urn:microsoft.com/office/officeart/2005/8/layout/cycle6"/>
    <dgm:cxn modelId="{BB27ADDB-6DD9-47D3-80E9-05CAA85BC513}" srcId="{D337ACCF-2D68-4BDE-BFB1-AA7B8571E1C0}" destId="{0386BC2F-1865-42EB-8939-541C4622EA7D}" srcOrd="6" destOrd="0" parTransId="{49DD08A5-24E6-4521-A0AE-AE9BCD644960}" sibTransId="{6D48C1C5-72D4-4B12-9698-6EE7207905FA}"/>
    <dgm:cxn modelId="{E54C1BBC-F825-4D4D-90F7-E67C96C11237}" type="presOf" srcId="{26A4A2D2-41F7-4752-ADB7-1C986C04E7C6}" destId="{DF49FF9A-6BDF-4262-8623-D952CF96BF3F}" srcOrd="0" destOrd="0" presId="urn:microsoft.com/office/officeart/2005/8/layout/cycle6"/>
    <dgm:cxn modelId="{9089A9B4-41D2-4119-BED8-AE97A59E2606}" srcId="{D337ACCF-2D68-4BDE-BFB1-AA7B8571E1C0}" destId="{6A55CF10-E185-4138-9DCE-727CD3187535}" srcOrd="5" destOrd="0" parTransId="{A00AF173-E887-4D6A-95DD-8ADB878BC789}" sibTransId="{339EB63E-16C5-4275-890F-AD0DFFF1DAE1}"/>
    <dgm:cxn modelId="{703F1D71-0913-4CEF-90BA-7CF21F26AD33}" srcId="{D337ACCF-2D68-4BDE-BFB1-AA7B8571E1C0}" destId="{14262FFF-5217-4C12-95E1-710A8E79DF94}" srcOrd="1" destOrd="0" parTransId="{62B97E0D-6D1A-4E03-B615-B6A6BD94F809}" sibTransId="{025E1D15-3892-44B2-8672-F646F663074D}"/>
    <dgm:cxn modelId="{DF5993A8-D68D-4E98-B716-E4DD8001E99D}" srcId="{D337ACCF-2D68-4BDE-BFB1-AA7B8571E1C0}" destId="{B8914A9C-4717-4EDD-BAF4-C3372228186B}" srcOrd="4" destOrd="0" parTransId="{BAAED683-82C8-4974-B465-13E728E1F717}" sibTransId="{5F861A38-FF92-4FB2-AFC1-6740C079ECAF}"/>
    <dgm:cxn modelId="{C95011B1-3180-4561-B7E5-A228963934C9}" srcId="{D337ACCF-2D68-4BDE-BFB1-AA7B8571E1C0}" destId="{004349B0-EA89-4DC0-A7C9-2F691E63D899}" srcOrd="2" destOrd="0" parTransId="{1171EA63-E439-401F-860A-0E3FAED17244}" sibTransId="{7B8872B0-04E9-4C47-9220-29734629DE54}"/>
    <dgm:cxn modelId="{29CF927A-A20F-4E2A-8A16-5798AD9DEA96}" type="presOf" srcId="{004349B0-EA89-4DC0-A7C9-2F691E63D899}" destId="{DEC2BCA1-FF58-48E2-AA9E-DD7D3912A0BA}" srcOrd="0" destOrd="0" presId="urn:microsoft.com/office/officeart/2005/8/layout/cycle6"/>
    <dgm:cxn modelId="{3236C472-7171-45F4-92BE-4969A1E76DF9}" type="presOf" srcId="{0FB06B99-891B-4C34-82E3-E6DAF8848351}" destId="{F446BBAD-3638-461C-88A7-4D11941790F9}" srcOrd="0" destOrd="0" presId="urn:microsoft.com/office/officeart/2005/8/layout/cycle6"/>
    <dgm:cxn modelId="{651F0A72-3D9A-4234-AADB-994B5FF14959}" type="presOf" srcId="{14262FFF-5217-4C12-95E1-710A8E79DF94}" destId="{B8571390-A1AD-40D0-AA56-A831E532B063}" srcOrd="0" destOrd="0" presId="urn:microsoft.com/office/officeart/2005/8/layout/cycle6"/>
    <dgm:cxn modelId="{0963077C-F07A-4D7C-96F1-750C7B950DAB}" type="presOf" srcId="{339EB63E-16C5-4275-890F-AD0DFFF1DAE1}" destId="{EA4A9D3C-C894-4C90-A83E-6C90B93A01EB}" srcOrd="0" destOrd="0" presId="urn:microsoft.com/office/officeart/2005/8/layout/cycle6"/>
    <dgm:cxn modelId="{4A3728FD-1268-459A-AE76-FC637CEAE5CF}" type="presOf" srcId="{0386BC2F-1865-42EB-8939-541C4622EA7D}" destId="{64E2B9AC-B53D-4DD4-915E-58595AFA04BC}" srcOrd="0" destOrd="0" presId="urn:microsoft.com/office/officeart/2005/8/layout/cycle6"/>
    <dgm:cxn modelId="{ED976D28-0D67-416A-B6A8-023175A1BDEE}" srcId="{D337ACCF-2D68-4BDE-BFB1-AA7B8571E1C0}" destId="{CDD5D8B0-D4B9-4081-9F5C-855B1ACD944F}" srcOrd="7" destOrd="0" parTransId="{BC2319D8-179B-446C-B668-D6F904199DA9}" sibTransId="{26A4A2D2-41F7-4752-ADB7-1C986C04E7C6}"/>
    <dgm:cxn modelId="{BD214593-DF92-4834-97C3-AED8B1728548}" type="presOf" srcId="{3DD7B459-05B0-4FF0-AC70-5EAC2BA46051}" destId="{4271F6C6-0E6C-4927-B228-169EAD4F291E}" srcOrd="0" destOrd="0" presId="urn:microsoft.com/office/officeart/2005/8/layout/cycle6"/>
    <dgm:cxn modelId="{DC62C5F7-D4C2-48CD-B1F4-B6689274A342}" type="presOf" srcId="{56164206-279E-455C-88FC-784524A9FB23}" destId="{ECB68568-0707-4413-AEE9-108356312234}" srcOrd="0" destOrd="0" presId="urn:microsoft.com/office/officeart/2005/8/layout/cycle6"/>
    <dgm:cxn modelId="{944CF93B-A5FC-46CF-B60B-D8E02FA69101}" type="presOf" srcId="{6A55CF10-E185-4138-9DCE-727CD3187535}" destId="{95E0D8C1-2817-4CB4-ACC2-864E76158B2D}" srcOrd="0" destOrd="0" presId="urn:microsoft.com/office/officeart/2005/8/layout/cycle6"/>
    <dgm:cxn modelId="{C6DAB78C-10EF-4D6C-A9F3-07486F29B4C9}" srcId="{D337ACCF-2D68-4BDE-BFB1-AA7B8571E1C0}" destId="{0FB06B99-891B-4C34-82E3-E6DAF8848351}" srcOrd="3" destOrd="0" parTransId="{BC1CFE49-60C7-41EF-92DC-25AD41927D5D}" sibTransId="{E8B65461-01C2-4B76-8224-D1BC1549B9E2}"/>
    <dgm:cxn modelId="{827109A7-AF8D-4C5E-8945-592252AB4B16}" srcId="{D337ACCF-2D68-4BDE-BFB1-AA7B8571E1C0}" destId="{38B7F3B4-68E0-4A47-8BE1-4AE1D61E8C7E}" srcOrd="8" destOrd="0" parTransId="{B05A2D9E-43D6-40D5-9212-90A12CBEA5A1}" sibTransId="{56164206-279E-455C-88FC-784524A9FB23}"/>
    <dgm:cxn modelId="{7B9AF755-723F-4E6B-80C5-910F8EFCA295}" type="presOf" srcId="{7B8872B0-04E9-4C47-9220-29734629DE54}" destId="{D9524713-9AA3-47C3-BB90-2B3A7D693082}" srcOrd="0" destOrd="0" presId="urn:microsoft.com/office/officeart/2005/8/layout/cycle6"/>
    <dgm:cxn modelId="{EDC90FBB-5411-4ACB-AFB8-EDAD89FD1C85}" type="presOf" srcId="{B8914A9C-4717-4EDD-BAF4-C3372228186B}" destId="{A0A40D89-E13A-4635-9E97-29793BF56E28}" srcOrd="0" destOrd="0" presId="urn:microsoft.com/office/officeart/2005/8/layout/cycle6"/>
    <dgm:cxn modelId="{FCC4D4E9-94A1-4BEE-96F9-17B51A361D7C}" type="presOf" srcId="{CDD5D8B0-D4B9-4081-9F5C-855B1ACD944F}" destId="{4A33E357-F0AD-458C-98C3-DF2736B2D8A2}" srcOrd="0" destOrd="0" presId="urn:microsoft.com/office/officeart/2005/8/layout/cycle6"/>
    <dgm:cxn modelId="{7FAAF142-6781-4552-89FC-09A0A9156DD3}" type="presOf" srcId="{5F861A38-FF92-4FB2-AFC1-6740C079ECAF}" destId="{A818E8CA-B8F1-4355-B1CE-5926D96D1ABF}" srcOrd="0" destOrd="0" presId="urn:microsoft.com/office/officeart/2005/8/layout/cycle6"/>
    <dgm:cxn modelId="{29FAA774-DA30-457E-AE71-98F41BE4768F}" type="presOf" srcId="{38B7F3B4-68E0-4A47-8BE1-4AE1D61E8C7E}" destId="{A389145F-D627-4475-9EED-D3E8470CA4F9}" srcOrd="0" destOrd="0" presId="urn:microsoft.com/office/officeart/2005/8/layout/cycle6"/>
    <dgm:cxn modelId="{11E1C6FE-9200-48C7-8CD4-DA61D6E6EC2C}" type="presOf" srcId="{7707EDE8-CA36-462C-8348-9511BF529F70}" destId="{4E3CAE7D-84A7-4B95-9D2E-1F80D1640397}" srcOrd="0" destOrd="0" presId="urn:microsoft.com/office/officeart/2005/8/layout/cycle6"/>
    <dgm:cxn modelId="{312CECDB-E044-4BA2-A66D-B1383C99C5F8}" type="presOf" srcId="{6D48C1C5-72D4-4B12-9698-6EE7207905FA}" destId="{3DE9D189-48C0-4BA0-A2B4-CEE5A43E5658}" srcOrd="0" destOrd="0" presId="urn:microsoft.com/office/officeart/2005/8/layout/cycle6"/>
    <dgm:cxn modelId="{3881B6FA-19BF-4138-A4B2-2548640AB290}" type="presOf" srcId="{025E1D15-3892-44B2-8672-F646F663074D}" destId="{CB487E71-025F-4578-8167-DCACA1F1E499}" srcOrd="0" destOrd="0" presId="urn:microsoft.com/office/officeart/2005/8/layout/cycle6"/>
    <dgm:cxn modelId="{7AA47DC1-18DA-482A-B38C-29A71E5347A2}" type="presParOf" srcId="{FC5E226A-8371-4277-B873-BD016E7A1CF6}" destId="{4271F6C6-0E6C-4927-B228-169EAD4F291E}" srcOrd="0" destOrd="0" presId="urn:microsoft.com/office/officeart/2005/8/layout/cycle6"/>
    <dgm:cxn modelId="{77776B29-0E8B-4789-9F8D-F253F04124FD}" type="presParOf" srcId="{FC5E226A-8371-4277-B873-BD016E7A1CF6}" destId="{CEC5D65D-306E-43BA-8F05-95A9C4199AB5}" srcOrd="1" destOrd="0" presId="urn:microsoft.com/office/officeart/2005/8/layout/cycle6"/>
    <dgm:cxn modelId="{E69AA6DF-46DD-4DE2-B1AB-42DCE6D13866}" type="presParOf" srcId="{FC5E226A-8371-4277-B873-BD016E7A1CF6}" destId="{4E3CAE7D-84A7-4B95-9D2E-1F80D1640397}" srcOrd="2" destOrd="0" presId="urn:microsoft.com/office/officeart/2005/8/layout/cycle6"/>
    <dgm:cxn modelId="{2E715CC4-61D3-45B0-B490-EBB4F148DB90}" type="presParOf" srcId="{FC5E226A-8371-4277-B873-BD016E7A1CF6}" destId="{B8571390-A1AD-40D0-AA56-A831E532B063}" srcOrd="3" destOrd="0" presId="urn:microsoft.com/office/officeart/2005/8/layout/cycle6"/>
    <dgm:cxn modelId="{FC0207D4-B1AB-4D9B-9650-C21D6EC2C9A0}" type="presParOf" srcId="{FC5E226A-8371-4277-B873-BD016E7A1CF6}" destId="{0AA5BEC9-6149-456C-ADF6-6E55ED718B8F}" srcOrd="4" destOrd="0" presId="urn:microsoft.com/office/officeart/2005/8/layout/cycle6"/>
    <dgm:cxn modelId="{560E25A6-B72B-4169-AF74-D5B0E7A4B926}" type="presParOf" srcId="{FC5E226A-8371-4277-B873-BD016E7A1CF6}" destId="{CB487E71-025F-4578-8167-DCACA1F1E499}" srcOrd="5" destOrd="0" presId="urn:microsoft.com/office/officeart/2005/8/layout/cycle6"/>
    <dgm:cxn modelId="{704088DF-FBB5-43B7-8E26-73B9909AAF8E}" type="presParOf" srcId="{FC5E226A-8371-4277-B873-BD016E7A1CF6}" destId="{DEC2BCA1-FF58-48E2-AA9E-DD7D3912A0BA}" srcOrd="6" destOrd="0" presId="urn:microsoft.com/office/officeart/2005/8/layout/cycle6"/>
    <dgm:cxn modelId="{7FB563F4-71AF-4B5D-BB62-FEF467DE81DE}" type="presParOf" srcId="{FC5E226A-8371-4277-B873-BD016E7A1CF6}" destId="{AABAC6D3-4015-48E4-B09A-B62C5F304648}" srcOrd="7" destOrd="0" presId="urn:microsoft.com/office/officeart/2005/8/layout/cycle6"/>
    <dgm:cxn modelId="{C146F5B7-EF7F-41BA-9D2A-55AA974EB932}" type="presParOf" srcId="{FC5E226A-8371-4277-B873-BD016E7A1CF6}" destId="{D9524713-9AA3-47C3-BB90-2B3A7D693082}" srcOrd="8" destOrd="0" presId="urn:microsoft.com/office/officeart/2005/8/layout/cycle6"/>
    <dgm:cxn modelId="{386A55D5-2CB7-41D1-BE71-9EE873F02F08}" type="presParOf" srcId="{FC5E226A-8371-4277-B873-BD016E7A1CF6}" destId="{F446BBAD-3638-461C-88A7-4D11941790F9}" srcOrd="9" destOrd="0" presId="urn:microsoft.com/office/officeart/2005/8/layout/cycle6"/>
    <dgm:cxn modelId="{0171C82E-6D97-4AC8-872E-36DFD6228AEA}" type="presParOf" srcId="{FC5E226A-8371-4277-B873-BD016E7A1CF6}" destId="{D1E4447E-740F-4584-9AAB-2319E1B8CA0C}" srcOrd="10" destOrd="0" presId="urn:microsoft.com/office/officeart/2005/8/layout/cycle6"/>
    <dgm:cxn modelId="{20B7C69A-DA1A-48CC-B2F6-93FECF77E917}" type="presParOf" srcId="{FC5E226A-8371-4277-B873-BD016E7A1CF6}" destId="{B6D95250-5A9C-4FE8-8A61-F04B945E5A76}" srcOrd="11" destOrd="0" presId="urn:microsoft.com/office/officeart/2005/8/layout/cycle6"/>
    <dgm:cxn modelId="{51CCD154-A024-46E6-88B0-2DC74B2FFCBA}" type="presParOf" srcId="{FC5E226A-8371-4277-B873-BD016E7A1CF6}" destId="{A0A40D89-E13A-4635-9E97-29793BF56E28}" srcOrd="12" destOrd="0" presId="urn:microsoft.com/office/officeart/2005/8/layout/cycle6"/>
    <dgm:cxn modelId="{6523CD8E-63FA-4159-AE87-F5AA4B25DAD1}" type="presParOf" srcId="{FC5E226A-8371-4277-B873-BD016E7A1CF6}" destId="{5143E044-8F3C-4E29-A260-20A508AA838A}" srcOrd="13" destOrd="0" presId="urn:microsoft.com/office/officeart/2005/8/layout/cycle6"/>
    <dgm:cxn modelId="{309C0AA4-7720-46D4-BF20-32AECD9705B3}" type="presParOf" srcId="{FC5E226A-8371-4277-B873-BD016E7A1CF6}" destId="{A818E8CA-B8F1-4355-B1CE-5926D96D1ABF}" srcOrd="14" destOrd="0" presId="urn:microsoft.com/office/officeart/2005/8/layout/cycle6"/>
    <dgm:cxn modelId="{CECE006F-23E7-4D62-9D5F-19A7D15BEA6D}" type="presParOf" srcId="{FC5E226A-8371-4277-B873-BD016E7A1CF6}" destId="{95E0D8C1-2817-4CB4-ACC2-864E76158B2D}" srcOrd="15" destOrd="0" presId="urn:microsoft.com/office/officeart/2005/8/layout/cycle6"/>
    <dgm:cxn modelId="{DFA73CCA-6832-451A-9F15-2047D9D3474E}" type="presParOf" srcId="{FC5E226A-8371-4277-B873-BD016E7A1CF6}" destId="{F1F636D8-3C80-4443-82A8-F1CFB2E63809}" srcOrd="16" destOrd="0" presId="urn:microsoft.com/office/officeart/2005/8/layout/cycle6"/>
    <dgm:cxn modelId="{5DFB9886-D807-466B-A889-F9FE87BCCB32}" type="presParOf" srcId="{FC5E226A-8371-4277-B873-BD016E7A1CF6}" destId="{EA4A9D3C-C894-4C90-A83E-6C90B93A01EB}" srcOrd="17" destOrd="0" presId="urn:microsoft.com/office/officeart/2005/8/layout/cycle6"/>
    <dgm:cxn modelId="{749B3226-F918-4A26-84F4-F15D5FAA477D}" type="presParOf" srcId="{FC5E226A-8371-4277-B873-BD016E7A1CF6}" destId="{64E2B9AC-B53D-4DD4-915E-58595AFA04BC}" srcOrd="18" destOrd="0" presId="urn:microsoft.com/office/officeart/2005/8/layout/cycle6"/>
    <dgm:cxn modelId="{B7068167-279D-4536-B756-CA354CB1C3A0}" type="presParOf" srcId="{FC5E226A-8371-4277-B873-BD016E7A1CF6}" destId="{69D0B6B4-B12C-4089-8101-796E8E1F7C53}" srcOrd="19" destOrd="0" presId="urn:microsoft.com/office/officeart/2005/8/layout/cycle6"/>
    <dgm:cxn modelId="{5816DCA6-3991-40C0-8E36-08A64CE0D091}" type="presParOf" srcId="{FC5E226A-8371-4277-B873-BD016E7A1CF6}" destId="{3DE9D189-48C0-4BA0-A2B4-CEE5A43E5658}" srcOrd="20" destOrd="0" presId="urn:microsoft.com/office/officeart/2005/8/layout/cycle6"/>
    <dgm:cxn modelId="{D1A53A46-64E4-4509-BF09-DB44F1526303}" type="presParOf" srcId="{FC5E226A-8371-4277-B873-BD016E7A1CF6}" destId="{4A33E357-F0AD-458C-98C3-DF2736B2D8A2}" srcOrd="21" destOrd="0" presId="urn:microsoft.com/office/officeart/2005/8/layout/cycle6"/>
    <dgm:cxn modelId="{925530E8-1BEA-43EC-B534-8BC5802457E4}" type="presParOf" srcId="{FC5E226A-8371-4277-B873-BD016E7A1CF6}" destId="{5C9EEE3B-149A-4E31-B786-2285845675A5}" srcOrd="22" destOrd="0" presId="urn:microsoft.com/office/officeart/2005/8/layout/cycle6"/>
    <dgm:cxn modelId="{00F7580D-776B-4422-82F7-65E29A2F27C8}" type="presParOf" srcId="{FC5E226A-8371-4277-B873-BD016E7A1CF6}" destId="{DF49FF9A-6BDF-4262-8623-D952CF96BF3F}" srcOrd="23" destOrd="0" presId="urn:microsoft.com/office/officeart/2005/8/layout/cycle6"/>
    <dgm:cxn modelId="{87274222-2E90-4776-A933-4415124EE6E6}" type="presParOf" srcId="{FC5E226A-8371-4277-B873-BD016E7A1CF6}" destId="{A389145F-D627-4475-9EED-D3E8470CA4F9}" srcOrd="24" destOrd="0" presId="urn:microsoft.com/office/officeart/2005/8/layout/cycle6"/>
    <dgm:cxn modelId="{C9CA7AB2-F975-4E25-9BF2-2A1C4D1E827A}" type="presParOf" srcId="{FC5E226A-8371-4277-B873-BD016E7A1CF6}" destId="{2AA8DC4C-D7AB-4A81-A440-4F02E0F12A2E}" srcOrd="25" destOrd="0" presId="urn:microsoft.com/office/officeart/2005/8/layout/cycle6"/>
    <dgm:cxn modelId="{968902DB-D578-45A2-95D2-CAF19D92C32D}" type="presParOf" srcId="{FC5E226A-8371-4277-B873-BD016E7A1CF6}" destId="{ECB68568-0707-4413-AEE9-108356312234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82EE3-A9BA-4F50-8A11-423B39936A4C}">
      <dsp:nvSpPr>
        <dsp:cNvPr id="0" name=""/>
        <dsp:cNvSpPr/>
      </dsp:nvSpPr>
      <dsp:spPr>
        <a:xfrm>
          <a:off x="0" y="642701"/>
          <a:ext cx="9787758" cy="5764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639" tIns="104140" rIns="7596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«Istituzione della Commissione consiliare contro il fenomeno della ‘ndrangheta, della corruzione e dell’illegalità diffusa»</a:t>
          </a:r>
          <a:endParaRPr lang="it-I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2701"/>
        <a:ext cx="9787758" cy="576497"/>
      </dsp:txXfrm>
    </dsp:sp>
    <dsp:sp modelId="{9B5E8AA0-C899-4B4C-9E7F-413342C2A9AB}">
      <dsp:nvSpPr>
        <dsp:cNvPr id="0" name=""/>
        <dsp:cNvSpPr/>
      </dsp:nvSpPr>
      <dsp:spPr>
        <a:xfrm>
          <a:off x="452851" y="190147"/>
          <a:ext cx="9301102" cy="454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68" tIns="0" rIns="25896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E’ stata istituita all’inizio della VII legislatura con la legge regionale del 27 dicembre 2002, n.50 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475050" y="212346"/>
        <a:ext cx="9256704" cy="410357"/>
      </dsp:txXfrm>
    </dsp:sp>
    <dsp:sp modelId="{EDDCD6F2-9F60-40CE-916A-2A0FB950720B}">
      <dsp:nvSpPr>
        <dsp:cNvPr id="0" name=""/>
        <dsp:cNvSpPr/>
      </dsp:nvSpPr>
      <dsp:spPr>
        <a:xfrm>
          <a:off x="0" y="1673646"/>
          <a:ext cx="9787758" cy="418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639" tIns="104140" rIns="7596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Delibera di Consiglio Regionale del 27 maggio 2005 n. 5</a:t>
          </a:r>
          <a:endParaRPr lang="it-I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73646"/>
        <a:ext cx="9787758" cy="418914"/>
      </dsp:txXfrm>
    </dsp:sp>
    <dsp:sp modelId="{B69EC28B-CC7A-4D5A-B552-2AC8313ABDE6}">
      <dsp:nvSpPr>
        <dsp:cNvPr id="0" name=""/>
        <dsp:cNvSpPr/>
      </dsp:nvSpPr>
      <dsp:spPr>
        <a:xfrm>
          <a:off x="481741" y="1198488"/>
          <a:ext cx="9302316" cy="516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68" tIns="0" rIns="25896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Trova riconoscimento nell’art. 33 del Nuovo Regolamento interno dell’Assemblea</a:t>
          </a:r>
          <a:endParaRPr lang="it-IT" sz="1600" kern="1200" dirty="0"/>
        </a:p>
      </dsp:txBody>
      <dsp:txXfrm>
        <a:off x="506947" y="1223694"/>
        <a:ext cx="9251904" cy="465935"/>
      </dsp:txXfrm>
    </dsp:sp>
    <dsp:sp modelId="{A629620A-0F72-4CF1-B2B0-21EDE6A53E69}">
      <dsp:nvSpPr>
        <dsp:cNvPr id="0" name=""/>
        <dsp:cNvSpPr/>
      </dsp:nvSpPr>
      <dsp:spPr>
        <a:xfrm>
          <a:off x="0" y="2414208"/>
          <a:ext cx="9787758" cy="39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639" tIns="104140" rIns="7596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Burc n.9 parti I e II  del 16.05.2003</a:t>
          </a:r>
          <a:endParaRPr lang="it-IT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14208"/>
        <a:ext cx="9787758" cy="393750"/>
      </dsp:txXfrm>
    </dsp:sp>
    <dsp:sp modelId="{E4C30C96-6911-4FA0-87DB-7568A4A1EA11}">
      <dsp:nvSpPr>
        <dsp:cNvPr id="0" name=""/>
        <dsp:cNvSpPr/>
      </dsp:nvSpPr>
      <dsp:spPr>
        <a:xfrm>
          <a:off x="468837" y="2086950"/>
          <a:ext cx="9314449" cy="401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68" tIns="0" rIns="25896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 adottato, ad inizio attività, un proprio Regolamento interno, in aggiunta a quello assembleare </a:t>
          </a:r>
          <a:endParaRPr lang="it-IT" sz="1600" kern="1200" dirty="0"/>
        </a:p>
      </dsp:txBody>
      <dsp:txXfrm>
        <a:off x="488415" y="2106528"/>
        <a:ext cx="9275293" cy="361902"/>
      </dsp:txXfrm>
    </dsp:sp>
    <dsp:sp modelId="{47604755-F336-444A-8947-144207FF7FD3}">
      <dsp:nvSpPr>
        <dsp:cNvPr id="0" name=""/>
        <dsp:cNvSpPr/>
      </dsp:nvSpPr>
      <dsp:spPr>
        <a:xfrm>
          <a:off x="0" y="3212920"/>
          <a:ext cx="9787758" cy="39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639" tIns="104140" rIns="7596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«Piano Regionale per la Salute 2004/2006»</a:t>
          </a:r>
          <a:endParaRPr lang="it-I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12920"/>
        <a:ext cx="9787758" cy="393750"/>
      </dsp:txXfrm>
    </dsp:sp>
    <dsp:sp modelId="{2CC35D73-A0A6-4930-A17B-80FA4A13E813}">
      <dsp:nvSpPr>
        <dsp:cNvPr id="0" name=""/>
        <dsp:cNvSpPr/>
      </dsp:nvSpPr>
      <dsp:spPr>
        <a:xfrm>
          <a:off x="488432" y="2834958"/>
          <a:ext cx="9293250" cy="420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68" tIns="0" rIns="25896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legge regionale del 19 marzo 2004, n.11 le ha demandato il compito di monitorare la spesa sanitaria  </a:t>
          </a:r>
        </a:p>
      </dsp:txBody>
      <dsp:txXfrm>
        <a:off x="508943" y="2855469"/>
        <a:ext cx="9252228" cy="379147"/>
      </dsp:txXfrm>
    </dsp:sp>
    <dsp:sp modelId="{05A0DEC7-452F-4E16-ACC3-E274CD21138E}">
      <dsp:nvSpPr>
        <dsp:cNvPr id="0" name=""/>
        <dsp:cNvSpPr/>
      </dsp:nvSpPr>
      <dsp:spPr>
        <a:xfrm>
          <a:off x="0" y="3983056"/>
          <a:ext cx="9787758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639" tIns="104140" rIns="7596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«Interventi regionali per la prevenzione e il contrasto del fenomeno della ‘ndrangheta e per la promozione della legalità, dell’economia responsabile e della trasparenza»</a:t>
          </a:r>
          <a:endParaRPr lang="it-I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83056"/>
        <a:ext cx="9787758" cy="582750"/>
      </dsp:txXfrm>
    </dsp:sp>
    <dsp:sp modelId="{8E7BC0DC-BD86-4C2D-872F-1D8E40187C23}">
      <dsp:nvSpPr>
        <dsp:cNvPr id="0" name=""/>
        <dsp:cNvSpPr/>
      </dsp:nvSpPr>
      <dsp:spPr>
        <a:xfrm>
          <a:off x="487476" y="3602078"/>
          <a:ext cx="9294582" cy="4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68" tIns="0" rIns="25896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legge regionale del 26 aprile 2018 n.9 ne ha rafforzato le competenze</a:t>
          </a:r>
        </a:p>
      </dsp:txBody>
      <dsp:txXfrm>
        <a:off x="509676" y="3624278"/>
        <a:ext cx="9250182" cy="410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CEFB7-C964-46C8-AAE3-FD9DFCD200B3}">
      <dsp:nvSpPr>
        <dsp:cNvPr id="0" name=""/>
        <dsp:cNvSpPr/>
      </dsp:nvSpPr>
      <dsp:spPr>
        <a:xfrm>
          <a:off x="0" y="107156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Viene eletta in seno al Consiglio regionale</a:t>
          </a:r>
          <a:endParaRPr lang="it-IT" sz="2000" kern="1200" dirty="0"/>
        </a:p>
      </dsp:txBody>
      <dsp:txXfrm>
        <a:off x="0" y="107156"/>
        <a:ext cx="3286125" cy="1971675"/>
      </dsp:txXfrm>
    </dsp:sp>
    <dsp:sp modelId="{77F0FBE7-695F-424C-94FD-D18E8B6830E2}">
      <dsp:nvSpPr>
        <dsp:cNvPr id="0" name=""/>
        <dsp:cNvSpPr/>
      </dsp:nvSpPr>
      <dsp:spPr>
        <a:xfrm>
          <a:off x="3614737" y="107156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Rispecchia la proporzione tra maggioranza e minoranza esistente in Assemblea</a:t>
          </a:r>
          <a:endParaRPr lang="it-IT" sz="2000" kern="1200" dirty="0"/>
        </a:p>
      </dsp:txBody>
      <dsp:txXfrm>
        <a:off x="3614737" y="107156"/>
        <a:ext cx="3286125" cy="1971675"/>
      </dsp:txXfrm>
    </dsp:sp>
    <dsp:sp modelId="{99D891AE-7E3F-4C9F-9F63-7C0C2E221C76}">
      <dsp:nvSpPr>
        <dsp:cNvPr id="0" name=""/>
        <dsp:cNvSpPr/>
      </dsp:nvSpPr>
      <dsp:spPr>
        <a:xfrm>
          <a:off x="7229475" y="107156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Dura in carica l’intera legislatura</a:t>
          </a:r>
          <a:endParaRPr lang="it-IT" sz="2000" kern="1200" dirty="0"/>
        </a:p>
      </dsp:txBody>
      <dsp:txXfrm>
        <a:off x="7229475" y="107156"/>
        <a:ext cx="3286125" cy="1971675"/>
      </dsp:txXfrm>
    </dsp:sp>
    <dsp:sp modelId="{47C9E7E6-A7B4-42FE-863A-E0A64184536A}">
      <dsp:nvSpPr>
        <dsp:cNvPr id="0" name=""/>
        <dsp:cNvSpPr/>
      </dsp:nvSpPr>
      <dsp:spPr>
        <a:xfrm>
          <a:off x="0" y="240744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 attiva di propria iniziativa,  su impulso degli organi consiliari, su segnalazione delle Amministrazioni vigilate, di enti privati o di singoli cittadini</a:t>
          </a:r>
          <a:endParaRPr lang="it-IT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07443"/>
        <a:ext cx="3286125" cy="1971675"/>
      </dsp:txXfrm>
    </dsp:sp>
    <dsp:sp modelId="{98E4E2CF-714C-4B17-A2F3-E0A0D697040B}">
      <dsp:nvSpPr>
        <dsp:cNvPr id="0" name=""/>
        <dsp:cNvSpPr/>
      </dsp:nvSpPr>
      <dsp:spPr>
        <a:xfrm>
          <a:off x="3614737" y="240744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E’ tenuta a riferire annualmente all’Assemblea sull’attività esercitata </a:t>
          </a:r>
          <a:endParaRPr lang="it-IT" sz="2000" kern="1200" dirty="0"/>
        </a:p>
      </dsp:txBody>
      <dsp:txXfrm>
        <a:off x="3614737" y="2407443"/>
        <a:ext cx="3286125" cy="1971675"/>
      </dsp:txXfrm>
    </dsp:sp>
    <dsp:sp modelId="{8F9D2122-5E4A-450E-ACA1-857748928284}">
      <dsp:nvSpPr>
        <dsp:cNvPr id="0" name=""/>
        <dsp:cNvSpPr/>
      </dsp:nvSpPr>
      <dsp:spPr>
        <a:xfrm>
          <a:off x="7229475" y="240744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 relaziona con le Autorità regionali, nazionali e internazionali, oltre che con la Commissione Parlamentare Antimafia</a:t>
          </a:r>
          <a:endParaRPr lang="it-IT" sz="2000" kern="1200" dirty="0"/>
        </a:p>
      </dsp:txBody>
      <dsp:txXfrm>
        <a:off x="7229475" y="2407443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1F6C6-0E6C-4927-B228-169EAD4F291E}">
      <dsp:nvSpPr>
        <dsp:cNvPr id="0" name=""/>
        <dsp:cNvSpPr/>
      </dsp:nvSpPr>
      <dsp:spPr>
        <a:xfrm>
          <a:off x="2854285" y="17798"/>
          <a:ext cx="4177856" cy="881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Vigilare ed indagare sulle attività dell'Amministrazione regionale e degli enti sottoposti al suo controllo, in ordine a possibili infiltrazioni e connivenze mafiose e di altre associazioni criminali similari, oltre che su potenziali fenomeni di corruzione</a:t>
          </a:r>
          <a:endParaRPr lang="it-IT" sz="1200" kern="1200" dirty="0"/>
        </a:p>
      </dsp:txBody>
      <dsp:txXfrm>
        <a:off x="2897324" y="60837"/>
        <a:ext cx="4091778" cy="795574"/>
      </dsp:txXfrm>
    </dsp:sp>
    <dsp:sp modelId="{4E3CAE7D-84A7-4B95-9D2E-1F80D1640397}">
      <dsp:nvSpPr>
        <dsp:cNvPr id="0" name=""/>
        <dsp:cNvSpPr/>
      </dsp:nvSpPr>
      <dsp:spPr>
        <a:xfrm>
          <a:off x="2293609" y="689094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3582829" y="211050"/>
              </a:moveTo>
              <a:arcTo wR="2564117" hR="2564117" stAng="17604552" swAng="2296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71390-A1AD-40D0-AA56-A831E532B063}">
      <dsp:nvSpPr>
        <dsp:cNvPr id="0" name=""/>
        <dsp:cNvSpPr/>
      </dsp:nvSpPr>
      <dsp:spPr>
        <a:xfrm>
          <a:off x="4662059" y="974183"/>
          <a:ext cx="4636404" cy="896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Vigilare sulla regolarità delle procedure e sulla destinazione dei finanziamenti erogati dalla pubblica Amministrazione regionale e dagli Enti sottoposti al suo controllo, nonché sulle procedure di affidamento e sulla assegnazione di appalti</a:t>
          </a:r>
          <a:endParaRPr lang="it-IT" sz="1200" kern="1200" dirty="0"/>
        </a:p>
      </dsp:txBody>
      <dsp:txXfrm>
        <a:off x="4705831" y="1017955"/>
        <a:ext cx="4548860" cy="809127"/>
      </dsp:txXfrm>
    </dsp:sp>
    <dsp:sp modelId="{CB487E71-025F-4578-8167-DCACA1F1E499}">
      <dsp:nvSpPr>
        <dsp:cNvPr id="0" name=""/>
        <dsp:cNvSpPr/>
      </dsp:nvSpPr>
      <dsp:spPr>
        <a:xfrm>
          <a:off x="2576363" y="751565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4683034" y="1120203"/>
              </a:moveTo>
              <a:arcTo wR="2564117" hR="2564117" stAng="19543677" swAng="1454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2BCA1-FF58-48E2-AA9E-DD7D3912A0BA}">
      <dsp:nvSpPr>
        <dsp:cNvPr id="0" name=""/>
        <dsp:cNvSpPr/>
      </dsp:nvSpPr>
      <dsp:spPr>
        <a:xfrm>
          <a:off x="5461773" y="1963656"/>
          <a:ext cx="4082476" cy="1473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Verificare la piena attuazione da parte dell'Amministrazione regionale, degli Enti locali calabresi e di ogni altro Ente o Istituzione sottoposti alla vigilanza della Regione, della legge 13 settembre 1982 n. 646 e successive modificazioni ed integrazioni, nonché di ogni altra legge o provvedimento dello Stato o della regione, concernente la lotta contro la mafia con riferimento a tutte le disposizioni che riguardano l'attività degli Enti vigilati</a:t>
          </a:r>
          <a:endParaRPr lang="it-IT" sz="1200" kern="1200" dirty="0"/>
        </a:p>
      </dsp:txBody>
      <dsp:txXfrm>
        <a:off x="5533690" y="2035573"/>
        <a:ext cx="3938642" cy="1329392"/>
      </dsp:txXfrm>
    </dsp:sp>
    <dsp:sp modelId="{D9524713-9AA3-47C3-BB90-2B3A7D693082}">
      <dsp:nvSpPr>
        <dsp:cNvPr id="0" name=""/>
        <dsp:cNvSpPr/>
      </dsp:nvSpPr>
      <dsp:spPr>
        <a:xfrm>
          <a:off x="2401403" y="260574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5053805" y="3177427"/>
              </a:moveTo>
              <a:arcTo wR="2564117" hR="2564117" stAng="830323" swAng="1515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BBAD-3638-461C-88A7-4D11941790F9}">
      <dsp:nvSpPr>
        <dsp:cNvPr id="0" name=""/>
        <dsp:cNvSpPr/>
      </dsp:nvSpPr>
      <dsp:spPr>
        <a:xfrm>
          <a:off x="4890154" y="3548240"/>
          <a:ext cx="4582295" cy="1170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Verificare la congruità della normativa vigente e della conseguente azione dei pubblici poteri nella Regione, formulando proposte di carattere legislativo, amministrativo ed organizzativo al fine di rendere più coordinata ed incisiva l'iniziativa della Regione e degli Enti da questa vigilati nonché degli Enti locali calabresi nella lotta contro la mafia e le altre forme di criminalità organizzata</a:t>
          </a:r>
          <a:endParaRPr lang="it-IT" sz="1200" kern="1200" dirty="0"/>
        </a:p>
      </dsp:txBody>
      <dsp:txXfrm>
        <a:off x="4947313" y="3605399"/>
        <a:ext cx="4467977" cy="1056586"/>
      </dsp:txXfrm>
    </dsp:sp>
    <dsp:sp modelId="{B6D95250-5A9C-4FE8-8A61-F04B945E5A76}">
      <dsp:nvSpPr>
        <dsp:cNvPr id="0" name=""/>
        <dsp:cNvSpPr/>
      </dsp:nvSpPr>
      <dsp:spPr>
        <a:xfrm>
          <a:off x="2128782" y="-198560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3580245" y="4918301"/>
              </a:moveTo>
              <a:arcTo wR="2564117" hR="2564117" stAng="3999222" swAng="1971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40D89-E13A-4635-9E97-29793BF56E28}">
      <dsp:nvSpPr>
        <dsp:cNvPr id="0" name=""/>
        <dsp:cNvSpPr/>
      </dsp:nvSpPr>
      <dsp:spPr>
        <a:xfrm>
          <a:off x="2083676" y="4774614"/>
          <a:ext cx="4904551" cy="823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Assumere ogni iniziativa di indagine e proposta per il miglior esercizio delle potestà regionali e delle funzioni attribuite agli Enti locali calabresi anche in relazione ad una più efficace lotta contro i fenomeni criminali e corruttivi, nonché per rafforzare la cultura della legalità</a:t>
          </a:r>
          <a:endParaRPr lang="it-IT" sz="1200" kern="1200" dirty="0"/>
        </a:p>
      </dsp:txBody>
      <dsp:txXfrm>
        <a:off x="2123899" y="4814837"/>
        <a:ext cx="4824105" cy="743535"/>
      </dsp:txXfrm>
    </dsp:sp>
    <dsp:sp modelId="{A818E8CA-B8F1-4355-B1CE-5926D96D1ABF}">
      <dsp:nvSpPr>
        <dsp:cNvPr id="0" name=""/>
        <dsp:cNvSpPr/>
      </dsp:nvSpPr>
      <dsp:spPr>
        <a:xfrm>
          <a:off x="2195798" y="-145567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1548771" y="4918638"/>
              </a:moveTo>
              <a:arcTo wR="2564117" hR="2564117" stAng="6799637" swAng="5136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0D8C1-2817-4CB4-ACC2-864E76158B2D}">
      <dsp:nvSpPr>
        <dsp:cNvPr id="0" name=""/>
        <dsp:cNvSpPr/>
      </dsp:nvSpPr>
      <dsp:spPr>
        <a:xfrm>
          <a:off x="1064169" y="3926116"/>
          <a:ext cx="3399393" cy="667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Formulare proposte in merito a possibili iniziative volte al formarsi e al diffondersi di una cultura antimafiosa e della legalità</a:t>
          </a:r>
          <a:r>
            <a:rPr lang="it-IT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nella società calabrese</a:t>
          </a:r>
          <a:endParaRPr lang="it-IT" sz="1200" kern="1200" dirty="0"/>
        </a:p>
      </dsp:txBody>
      <dsp:txXfrm>
        <a:off x="1096753" y="3958700"/>
        <a:ext cx="3334225" cy="602326"/>
      </dsp:txXfrm>
    </dsp:sp>
    <dsp:sp modelId="{EA4A9D3C-C894-4C90-A83E-6C90B93A01EB}">
      <dsp:nvSpPr>
        <dsp:cNvPr id="0" name=""/>
        <dsp:cNvSpPr/>
      </dsp:nvSpPr>
      <dsp:spPr>
        <a:xfrm>
          <a:off x="2212141" y="6456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386548" y="3917960"/>
              </a:moveTo>
              <a:arcTo wR="2564117" hR="2564117" stAng="8887792" swAng="2630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2B9AC-B53D-4DD4-915E-58595AFA04BC}">
      <dsp:nvSpPr>
        <dsp:cNvPr id="0" name=""/>
        <dsp:cNvSpPr/>
      </dsp:nvSpPr>
      <dsp:spPr>
        <a:xfrm>
          <a:off x="409001" y="2894744"/>
          <a:ext cx="3979805" cy="857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Approfondire la conoscenza del fenomeno ‘ndranghetistico e di quello corruttivo adottando iniziative che ne stimolino la riprovazione sociale e rafforzino altresì la cultura della legalità e il rifiuto di ogni attività corruttiva</a:t>
          </a:r>
          <a:endParaRPr lang="it-IT" sz="1200" kern="1200" dirty="0"/>
        </a:p>
      </dsp:txBody>
      <dsp:txXfrm>
        <a:off x="450858" y="2936601"/>
        <a:ext cx="3896091" cy="773735"/>
      </dsp:txXfrm>
    </dsp:sp>
    <dsp:sp modelId="{3DE9D189-48C0-4BA0-A2B4-CEE5A43E5658}">
      <dsp:nvSpPr>
        <dsp:cNvPr id="0" name=""/>
        <dsp:cNvSpPr/>
      </dsp:nvSpPr>
      <dsp:spPr>
        <a:xfrm>
          <a:off x="2367753" y="352383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106" y="2540698"/>
              </a:moveTo>
              <a:arcTo wR="2564117" hR="2564117" stAng="10831399" swAng="2184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3E357-F0AD-458C-98C3-DF2736B2D8A2}">
      <dsp:nvSpPr>
        <dsp:cNvPr id="0" name=""/>
        <dsp:cNvSpPr/>
      </dsp:nvSpPr>
      <dsp:spPr>
        <a:xfrm>
          <a:off x="1405145" y="2061189"/>
          <a:ext cx="2026543" cy="667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Monitorare i possibili fenomeni di corruzione in ambito regionale</a:t>
          </a:r>
          <a:endParaRPr lang="it-IT" sz="1200" kern="1200" dirty="0"/>
        </a:p>
      </dsp:txBody>
      <dsp:txXfrm>
        <a:off x="1437729" y="2093773"/>
        <a:ext cx="1961375" cy="602326"/>
      </dsp:txXfrm>
    </dsp:sp>
    <dsp:sp modelId="{DF49FF9A-6BDF-4262-8623-D952CF96BF3F}">
      <dsp:nvSpPr>
        <dsp:cNvPr id="0" name=""/>
        <dsp:cNvSpPr/>
      </dsp:nvSpPr>
      <dsp:spPr>
        <a:xfrm>
          <a:off x="2415373" y="172166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91007" y="1887045"/>
              </a:moveTo>
              <a:arcTo wR="2564117" hR="2564117" stAng="11718654" swAng="2695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9145F-D627-4475-9EED-D3E8470CA4F9}">
      <dsp:nvSpPr>
        <dsp:cNvPr id="0" name=""/>
        <dsp:cNvSpPr/>
      </dsp:nvSpPr>
      <dsp:spPr>
        <a:xfrm>
          <a:off x="1750754" y="998484"/>
          <a:ext cx="2091351" cy="86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Monitorare e approfondire i fenomeni delle ecomafie e delle agromafie</a:t>
          </a:r>
          <a:endParaRPr lang="it-IT" sz="1200" kern="1200" dirty="0"/>
        </a:p>
      </dsp:txBody>
      <dsp:txXfrm>
        <a:off x="1793087" y="1040817"/>
        <a:ext cx="2006685" cy="782529"/>
      </dsp:txXfrm>
    </dsp:sp>
    <dsp:sp modelId="{ECB68568-0707-4413-AEE9-108356312234}">
      <dsp:nvSpPr>
        <dsp:cNvPr id="0" name=""/>
        <dsp:cNvSpPr/>
      </dsp:nvSpPr>
      <dsp:spPr>
        <a:xfrm>
          <a:off x="2355491" y="717546"/>
          <a:ext cx="5128234" cy="5128234"/>
        </a:xfrm>
        <a:custGeom>
          <a:avLst/>
          <a:gdLst/>
          <a:ahLst/>
          <a:cxnLst/>
          <a:rect l="0" t="0" r="0" b="0"/>
          <a:pathLst>
            <a:path>
              <a:moveTo>
                <a:pt x="1399295" y="279847"/>
              </a:moveTo>
              <a:arcTo wR="2564117" hR="2564117" stAng="14578891" swAng="3151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2883-6C14-4882-B95D-38EB8DBE4776}">
      <dsp:nvSpPr>
        <dsp:cNvPr id="0" name=""/>
        <dsp:cNvSpPr/>
      </dsp:nvSpPr>
      <dsp:spPr>
        <a:xfrm>
          <a:off x="0" y="2354751"/>
          <a:ext cx="3288692" cy="1534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Svolge attività di vigilanza, controllo ed indagine  sulle attività della Regione e degli enti sottoposti al suo controllo, verificando altresì la corretta erogazione ai privati delle risorse finanziarie</a:t>
          </a:r>
          <a:endParaRPr lang="it-IT" sz="1200" kern="1200" dirty="0"/>
        </a:p>
      </dsp:txBody>
      <dsp:txXfrm>
        <a:off x="526190" y="2354751"/>
        <a:ext cx="2762501" cy="1534525"/>
      </dsp:txXfrm>
    </dsp:sp>
    <dsp:sp modelId="{DA85DC75-0CAF-4318-B37B-5BB8D4EE7FA8}">
      <dsp:nvSpPr>
        <dsp:cNvPr id="0" name=""/>
        <dsp:cNvSpPr/>
      </dsp:nvSpPr>
      <dsp:spPr>
        <a:xfrm>
          <a:off x="524728" y="272403"/>
          <a:ext cx="2192461" cy="2192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Procedura ordinaria</a:t>
          </a:r>
          <a:endParaRPr lang="it-IT" sz="1600" kern="1200" dirty="0"/>
        </a:p>
      </dsp:txBody>
      <dsp:txXfrm>
        <a:off x="845806" y="593481"/>
        <a:ext cx="1550305" cy="1550305"/>
      </dsp:txXfrm>
    </dsp:sp>
    <dsp:sp modelId="{821C2B74-CCE3-4056-8F6A-49F9794CED05}">
      <dsp:nvSpPr>
        <dsp:cNvPr id="0" name=""/>
        <dsp:cNvSpPr/>
      </dsp:nvSpPr>
      <dsp:spPr>
        <a:xfrm>
          <a:off x="6181417" y="494087"/>
          <a:ext cx="3249684" cy="7548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Promuove inchieste, indagini conoscitive ed ispezioni presso le Autorità regionali e sub-regionali</a:t>
          </a:r>
          <a:endParaRPr lang="it-IT" sz="1200" kern="1200" dirty="0"/>
        </a:p>
      </dsp:txBody>
      <dsp:txXfrm>
        <a:off x="6701366" y="494087"/>
        <a:ext cx="2729734" cy="754847"/>
      </dsp:txXfrm>
    </dsp:sp>
    <dsp:sp modelId="{28ACF438-55B5-4FFC-9D3A-7AE1316B44A5}">
      <dsp:nvSpPr>
        <dsp:cNvPr id="0" name=""/>
        <dsp:cNvSpPr/>
      </dsp:nvSpPr>
      <dsp:spPr>
        <a:xfrm>
          <a:off x="6173534" y="1366334"/>
          <a:ext cx="3266432" cy="8245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Dispone l’audizione di pubblici amministratori e di singoli dipendenti del comparto regionale</a:t>
          </a:r>
          <a:endParaRPr lang="it-IT" sz="1200" kern="1200" dirty="0"/>
        </a:p>
      </dsp:txBody>
      <dsp:txXfrm>
        <a:off x="6696164" y="1366334"/>
        <a:ext cx="2743803" cy="824558"/>
      </dsp:txXfrm>
    </dsp:sp>
    <dsp:sp modelId="{DE878969-D0CA-482A-9523-78B33302ECC9}">
      <dsp:nvSpPr>
        <dsp:cNvPr id="0" name=""/>
        <dsp:cNvSpPr/>
      </dsp:nvSpPr>
      <dsp:spPr>
        <a:xfrm>
          <a:off x="6209784" y="2347995"/>
          <a:ext cx="3234116" cy="724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Richiede ed esamina la documentazione degli uffici della Regione e degli enti sottoposti al suo controllo</a:t>
          </a:r>
        </a:p>
      </dsp:txBody>
      <dsp:txXfrm>
        <a:off x="6727243" y="2347995"/>
        <a:ext cx="2716657" cy="724049"/>
      </dsp:txXfrm>
    </dsp:sp>
    <dsp:sp modelId="{5C7678D7-EFAE-4DA5-9504-DE148A4B43D0}">
      <dsp:nvSpPr>
        <dsp:cNvPr id="0" name=""/>
        <dsp:cNvSpPr/>
      </dsp:nvSpPr>
      <dsp:spPr>
        <a:xfrm>
          <a:off x="6226991" y="3192580"/>
          <a:ext cx="3225463" cy="7276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Sollecita le Autorità competenti per l’attuazione delle finalità attribuitele dalla legge istitutiva</a:t>
          </a:r>
          <a:endParaRPr lang="it-IT" sz="1200" kern="1200" dirty="0"/>
        </a:p>
      </dsp:txBody>
      <dsp:txXfrm>
        <a:off x="6743065" y="3192580"/>
        <a:ext cx="2709389" cy="727646"/>
      </dsp:txXfrm>
    </dsp:sp>
    <dsp:sp modelId="{E753C39D-ABA8-4FDC-8581-60DCB7842615}">
      <dsp:nvSpPr>
        <dsp:cNvPr id="0" name=""/>
        <dsp:cNvSpPr/>
      </dsp:nvSpPr>
      <dsp:spPr>
        <a:xfrm>
          <a:off x="4102733" y="1271003"/>
          <a:ext cx="2192461" cy="2192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Procedura ad Intesa con l’Ufficio di Presidenza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/>
        </a:p>
      </dsp:txBody>
      <dsp:txXfrm>
        <a:off x="4423811" y="1592081"/>
        <a:ext cx="1550305" cy="1550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1DF70-9457-4115-95D3-D0CC5FF6285A}">
      <dsp:nvSpPr>
        <dsp:cNvPr id="0" name=""/>
        <dsp:cNvSpPr/>
      </dsp:nvSpPr>
      <dsp:spPr>
        <a:xfrm rot="5400000">
          <a:off x="5065384" y="-2023464"/>
          <a:ext cx="923311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Dalla VII alla IX legislatura ha svolto, regolarmente, le funzioni di una Commissione di merito, approvando i Provvedimenti tipici dell’Assemblea (PDL, PPA)</a:t>
          </a:r>
          <a:endParaRPr lang="it-IT" sz="1400" kern="1200" dirty="0"/>
        </a:p>
      </dsp:txBody>
      <dsp:txXfrm rot="-5400000">
        <a:off x="2926080" y="160912"/>
        <a:ext cx="5156848" cy="833167"/>
      </dsp:txXfrm>
    </dsp:sp>
    <dsp:sp modelId="{9B644EB7-F615-4083-801C-EED189AAC026}">
      <dsp:nvSpPr>
        <dsp:cNvPr id="0" name=""/>
        <dsp:cNvSpPr/>
      </dsp:nvSpPr>
      <dsp:spPr>
        <a:xfrm>
          <a:off x="0" y="425"/>
          <a:ext cx="2926080" cy="1154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Approvazione dei Provvedimenti per l’Assemblea</a:t>
          </a:r>
          <a:endParaRPr lang="it-I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0" y="56765"/>
        <a:ext cx="2813400" cy="1041459"/>
      </dsp:txXfrm>
    </dsp:sp>
    <dsp:sp modelId="{B5A9EEE1-25C5-4768-AAF8-19107D1FC3EF}">
      <dsp:nvSpPr>
        <dsp:cNvPr id="0" name=""/>
        <dsp:cNvSpPr/>
      </dsp:nvSpPr>
      <dsp:spPr>
        <a:xfrm rot="5400000">
          <a:off x="4839125" y="-598303"/>
          <a:ext cx="1365033" cy="51968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Predispone, di regola annualmente, il Piano Speciale Legalità, Antiracket e Antiusura (PSLA)</a:t>
          </a:r>
          <a:endParaRPr lang="it-IT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Il Piano, successivamente adottato dalla Giunta regionale, prevede vari interventi regionali nella materia della prevenzione e del contrasto alla criminalità organizzata</a:t>
          </a:r>
          <a:endParaRPr lang="it-IT" sz="1400" kern="1200" dirty="0"/>
        </a:p>
      </dsp:txBody>
      <dsp:txXfrm rot="-5400000">
        <a:off x="2923223" y="1384234"/>
        <a:ext cx="5130204" cy="1231763"/>
      </dsp:txXfrm>
    </dsp:sp>
    <dsp:sp modelId="{7C2FAFC2-DD1E-480C-8334-9C93C3AC7F67}">
      <dsp:nvSpPr>
        <dsp:cNvPr id="0" name=""/>
        <dsp:cNvSpPr/>
      </dsp:nvSpPr>
      <dsp:spPr>
        <a:xfrm>
          <a:off x="0" y="1212271"/>
          <a:ext cx="2923222" cy="15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Predisposizione di un  Piano Speciale per la Legalità Antiracket e Antiusura</a:t>
          </a:r>
          <a:endParaRPr lang="it-I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19" y="1289190"/>
        <a:ext cx="2769384" cy="1421851"/>
      </dsp:txXfrm>
    </dsp:sp>
    <dsp:sp modelId="{4C782C36-B69F-4B7F-BB5F-43502604404A}">
      <dsp:nvSpPr>
        <dsp:cNvPr id="0" name=""/>
        <dsp:cNvSpPr/>
      </dsp:nvSpPr>
      <dsp:spPr>
        <a:xfrm rot="5400000">
          <a:off x="4984880" y="821778"/>
          <a:ext cx="108431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Nelle materia di propria competenza, è tenuta a rilasciare Pareri alle Commissioni permanenti a norma degli artt. 66, comma 2 e 71 del Regolamento Interno, oltre che sulle Delibere di Giunta a norma dell’art. 87 del Regolamento interno </a:t>
          </a:r>
          <a:endParaRPr lang="it-I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26079" y="2933511"/>
        <a:ext cx="5148988" cy="978454"/>
      </dsp:txXfrm>
    </dsp:sp>
    <dsp:sp modelId="{10B2AEBA-95DF-462F-9500-A2C34F14111F}">
      <dsp:nvSpPr>
        <dsp:cNvPr id="0" name=""/>
        <dsp:cNvSpPr/>
      </dsp:nvSpPr>
      <dsp:spPr>
        <a:xfrm>
          <a:off x="0" y="2845668"/>
          <a:ext cx="2926080" cy="1154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Attività consultiva per le  Commissioni permanenti</a:t>
          </a:r>
          <a:endParaRPr lang="it-I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0" y="2902008"/>
        <a:ext cx="2813400" cy="1041459"/>
      </dsp:txXfrm>
    </dsp:sp>
    <dsp:sp modelId="{408725C1-A0CA-466E-BA80-FDC206C25BE9}">
      <dsp:nvSpPr>
        <dsp:cNvPr id="0" name=""/>
        <dsp:cNvSpPr/>
      </dsp:nvSpPr>
      <dsp:spPr>
        <a:xfrm rot="5400000">
          <a:off x="5065384" y="2033624"/>
          <a:ext cx="923311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Può manifestare orientamenti o definire indirizzi su specifici argomenti che riguardano gli affari di propria competenza (art. 86 del Regolamento Interno)</a:t>
          </a:r>
          <a:endParaRPr lang="it-I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26080" y="4218000"/>
        <a:ext cx="5156848" cy="833167"/>
      </dsp:txXfrm>
    </dsp:sp>
    <dsp:sp modelId="{A174D6D1-CBDF-4673-BC7F-229CFDF37868}">
      <dsp:nvSpPr>
        <dsp:cNvPr id="0" name=""/>
        <dsp:cNvSpPr/>
      </dsp:nvSpPr>
      <dsp:spPr>
        <a:xfrm>
          <a:off x="0" y="4057515"/>
          <a:ext cx="2926080" cy="1154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Emanazione di Risoluzioni su specifici argomenti</a:t>
          </a:r>
          <a:endParaRPr lang="it-I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0" y="4113855"/>
        <a:ext cx="2813400" cy="1041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8450D-AB5E-41D1-92AB-9A8C35342EB6}">
      <dsp:nvSpPr>
        <dsp:cNvPr id="0" name=""/>
        <dsp:cNvSpPr/>
      </dsp:nvSpPr>
      <dsp:spPr>
        <a:xfrm>
          <a:off x="0" y="821283"/>
          <a:ext cx="10515600" cy="7314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0828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Deliberazione di Consiglio regionale del 19 maggio 2005, n.5</a:t>
          </a:r>
          <a:endParaRPr lang="it-IT" sz="1800" kern="1200" dirty="0"/>
        </a:p>
      </dsp:txBody>
      <dsp:txXfrm>
        <a:off x="0" y="821283"/>
        <a:ext cx="10515600" cy="731456"/>
      </dsp:txXfrm>
    </dsp:sp>
    <dsp:sp modelId="{29354A13-4CDF-4D55-BBD8-98CD205A356F}">
      <dsp:nvSpPr>
        <dsp:cNvPr id="0" name=""/>
        <dsp:cNvSpPr/>
      </dsp:nvSpPr>
      <dsp:spPr>
        <a:xfrm>
          <a:off x="536696" y="0"/>
          <a:ext cx="9506536" cy="850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E’ stata istituita dall’art. 34 del Nuovo Regolamento Interno del Consiglio regionale</a:t>
          </a:r>
          <a:endParaRPr lang="it-IT" sz="2400" kern="1200" dirty="0"/>
        </a:p>
      </dsp:txBody>
      <dsp:txXfrm>
        <a:off x="578199" y="41503"/>
        <a:ext cx="9423530" cy="767190"/>
      </dsp:txXfrm>
    </dsp:sp>
    <dsp:sp modelId="{5FAB1C0D-9745-48FF-BD4B-38E9CA771FB6}">
      <dsp:nvSpPr>
        <dsp:cNvPr id="0" name=""/>
        <dsp:cNvSpPr/>
      </dsp:nvSpPr>
      <dsp:spPr>
        <a:xfrm>
          <a:off x="0" y="2327880"/>
          <a:ext cx="10515600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0828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Deliberazione di Consiglio regionale del 4 maggio 2017, n.190 </a:t>
          </a:r>
          <a:endParaRPr lang="it-IT" sz="1800" kern="1200" dirty="0"/>
        </a:p>
      </dsp:txBody>
      <dsp:txXfrm>
        <a:off x="0" y="2327880"/>
        <a:ext cx="10515600" cy="598500"/>
      </dsp:txXfrm>
    </dsp:sp>
    <dsp:sp modelId="{0327FFCA-82D5-4A7C-893D-05B91CCB091A}">
      <dsp:nvSpPr>
        <dsp:cNvPr id="0" name=""/>
        <dsp:cNvSpPr/>
      </dsp:nvSpPr>
      <dsp:spPr>
        <a:xfrm>
          <a:off x="593903" y="1454607"/>
          <a:ext cx="9538010" cy="902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E’ disciplinata, altresì, dagli articoli 13, 73 e 110 del Nuovo Regolamento Interno di Amministrazione e Contabilità</a:t>
          </a:r>
          <a:endParaRPr lang="it-IT" sz="2400" kern="1200" dirty="0"/>
        </a:p>
      </dsp:txBody>
      <dsp:txXfrm>
        <a:off x="637977" y="1498681"/>
        <a:ext cx="9449862" cy="814721"/>
      </dsp:txXfrm>
    </dsp:sp>
    <dsp:sp modelId="{4EF4163D-23DE-4B03-8FBB-100559AA3359}">
      <dsp:nvSpPr>
        <dsp:cNvPr id="0" name=""/>
        <dsp:cNvSpPr/>
      </dsp:nvSpPr>
      <dsp:spPr>
        <a:xfrm>
          <a:off x="0" y="3684030"/>
          <a:ext cx="10515600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0828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Deliberazione di Consiglio regionale del 26 novembre 2012, n.256 </a:t>
          </a:r>
          <a:endParaRPr lang="it-I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84030"/>
        <a:ext cx="10515600" cy="582750"/>
      </dsp:txXfrm>
    </dsp:sp>
    <dsp:sp modelId="{334BE284-C3E2-40A8-AF4C-B2779514519B}">
      <dsp:nvSpPr>
        <dsp:cNvPr id="0" name=""/>
        <dsp:cNvSpPr/>
      </dsp:nvSpPr>
      <dsp:spPr>
        <a:xfrm>
          <a:off x="525266" y="2913496"/>
          <a:ext cx="9693247" cy="851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 accorpato le funzioni del preesistente Comitato Regionale di Controllo Contabile</a:t>
          </a:r>
          <a:endParaRPr lang="it-IT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821" y="2955051"/>
        <a:ext cx="9610137" cy="768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CEFB7-C964-46C8-AAE3-FD9DFCD200B3}">
      <dsp:nvSpPr>
        <dsp:cNvPr id="0" name=""/>
        <dsp:cNvSpPr/>
      </dsp:nvSpPr>
      <dsp:spPr>
        <a:xfrm>
          <a:off x="0" y="107156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Viene eletta in seno al Consiglio regionale</a:t>
          </a:r>
          <a:endParaRPr lang="it-IT" sz="2000" kern="1200" dirty="0"/>
        </a:p>
      </dsp:txBody>
      <dsp:txXfrm>
        <a:off x="0" y="107156"/>
        <a:ext cx="3286125" cy="1971675"/>
      </dsp:txXfrm>
    </dsp:sp>
    <dsp:sp modelId="{77F0FBE7-695F-424C-94FD-D18E8B6830E2}">
      <dsp:nvSpPr>
        <dsp:cNvPr id="0" name=""/>
        <dsp:cNvSpPr/>
      </dsp:nvSpPr>
      <dsp:spPr>
        <a:xfrm>
          <a:off x="3614737" y="107156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Rispecchia la proporzione tra maggioranza e minoranza esistente in Assemblea</a:t>
          </a:r>
          <a:endParaRPr lang="it-IT" sz="2000" kern="1200" dirty="0"/>
        </a:p>
      </dsp:txBody>
      <dsp:txXfrm>
        <a:off x="3614737" y="107156"/>
        <a:ext cx="3286125" cy="1971675"/>
      </dsp:txXfrm>
    </dsp:sp>
    <dsp:sp modelId="{99D891AE-7E3F-4C9F-9F63-7C0C2E221C76}">
      <dsp:nvSpPr>
        <dsp:cNvPr id="0" name=""/>
        <dsp:cNvSpPr/>
      </dsp:nvSpPr>
      <dsp:spPr>
        <a:xfrm>
          <a:off x="7229475" y="107156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Dura in carica l’intera legislatura</a:t>
          </a:r>
          <a:endParaRPr lang="it-IT" sz="2000" kern="1200" dirty="0"/>
        </a:p>
      </dsp:txBody>
      <dsp:txXfrm>
        <a:off x="7229475" y="107156"/>
        <a:ext cx="3286125" cy="1971675"/>
      </dsp:txXfrm>
    </dsp:sp>
    <dsp:sp modelId="{47C9E7E6-A7B4-42FE-863A-E0A64184536A}">
      <dsp:nvSpPr>
        <dsp:cNvPr id="0" name=""/>
        <dsp:cNvSpPr/>
      </dsp:nvSpPr>
      <dsp:spPr>
        <a:xfrm>
          <a:off x="0" y="240744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 attiva di propria iniziativa, su impulso degli organi consiliari, o su segnalazione di soggetti esterni</a:t>
          </a:r>
          <a:endParaRPr lang="it-IT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07443"/>
        <a:ext cx="3286125" cy="1971675"/>
      </dsp:txXfrm>
    </dsp:sp>
    <dsp:sp modelId="{98E4E2CF-714C-4B17-A2F3-E0A0D697040B}">
      <dsp:nvSpPr>
        <dsp:cNvPr id="0" name=""/>
        <dsp:cNvSpPr/>
      </dsp:nvSpPr>
      <dsp:spPr>
        <a:xfrm>
          <a:off x="3614737" y="240744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Svolge attività di vigilanza e controllo sugli atti di programmazione economico-sociale della Regione e degli enti sub-regionali</a:t>
          </a:r>
          <a:endParaRPr lang="it-IT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4737" y="2407443"/>
        <a:ext cx="3286125" cy="1971675"/>
      </dsp:txXfrm>
    </dsp:sp>
    <dsp:sp modelId="{8F9D2122-5E4A-450E-ACA1-857748928284}">
      <dsp:nvSpPr>
        <dsp:cNvPr id="0" name=""/>
        <dsp:cNvSpPr/>
      </dsp:nvSpPr>
      <dsp:spPr>
        <a:xfrm>
          <a:off x="7229475" y="240744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Può intrattenere rapporti con la Sezione Regionale della Corte dei Conti </a:t>
          </a:r>
          <a:endParaRPr lang="it-IT" sz="2000" kern="1200" dirty="0"/>
        </a:p>
      </dsp:txBody>
      <dsp:txXfrm>
        <a:off x="7229475" y="2407443"/>
        <a:ext cx="3286125" cy="1971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1F6C6-0E6C-4927-B228-169EAD4F291E}">
      <dsp:nvSpPr>
        <dsp:cNvPr id="0" name=""/>
        <dsp:cNvSpPr/>
      </dsp:nvSpPr>
      <dsp:spPr>
        <a:xfrm>
          <a:off x="3235551" y="-4690"/>
          <a:ext cx="3170962" cy="899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Svolge specifiche attività di studio, d’istruzione, di controllo e vigilanza sugli atti di programmazione economico-sociale della Regione e degli enti sub-regionali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451" y="39210"/>
        <a:ext cx="3083162" cy="811486"/>
      </dsp:txXfrm>
    </dsp:sp>
    <dsp:sp modelId="{4E3CAE7D-84A7-4B95-9D2E-1F80D1640397}">
      <dsp:nvSpPr>
        <dsp:cNvPr id="0" name=""/>
        <dsp:cNvSpPr/>
      </dsp:nvSpPr>
      <dsp:spPr>
        <a:xfrm>
          <a:off x="1544659" y="-441331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4862582" y="1286052"/>
              </a:moveTo>
              <a:arcTo wR="2612100" hR="2612100" stAng="19769531" swAng="1847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71390-A1AD-40D0-AA56-A831E532B063}">
      <dsp:nvSpPr>
        <dsp:cNvPr id="0" name=""/>
        <dsp:cNvSpPr/>
      </dsp:nvSpPr>
      <dsp:spPr>
        <a:xfrm>
          <a:off x="4927551" y="968799"/>
          <a:ext cx="4066168" cy="936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Verifica l’efficacia della legislazione regionale in relazione agli obiettivi posti dalla programmazione regionale suggerendo possibili modifiche e particolari iniziative legislative finalizzate ad una migliore efficacia delle norme regionali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3245" y="1014493"/>
        <a:ext cx="3974780" cy="844656"/>
      </dsp:txXfrm>
    </dsp:sp>
    <dsp:sp modelId="{CB487E71-025F-4578-8167-DCACA1F1E499}">
      <dsp:nvSpPr>
        <dsp:cNvPr id="0" name=""/>
        <dsp:cNvSpPr/>
      </dsp:nvSpPr>
      <dsp:spPr>
        <a:xfrm>
          <a:off x="2773592" y="1123349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4476087" y="782176"/>
              </a:moveTo>
              <a:arcTo wR="2612100" hR="2612100" stAng="18931699" swAng="1232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2BCA1-FF58-48E2-AA9E-DD7D3912A0BA}">
      <dsp:nvSpPr>
        <dsp:cNvPr id="0" name=""/>
        <dsp:cNvSpPr/>
      </dsp:nvSpPr>
      <dsp:spPr>
        <a:xfrm>
          <a:off x="5923690" y="1974243"/>
          <a:ext cx="3159985" cy="1508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 il compito di riferire al Consiglio regionale sulla gestione del patrimonio immobiliare della Regione, sul rispetto del bilancio regionale di previsione, sull’adeguatezza e completezza della documentazione contabile, sulla regolarità degli adempimenti fiscali, sul rendiconto generale regionale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7336" y="2047889"/>
        <a:ext cx="3012693" cy="1361356"/>
      </dsp:txXfrm>
    </dsp:sp>
    <dsp:sp modelId="{D9524713-9AA3-47C3-BB90-2B3A7D693082}">
      <dsp:nvSpPr>
        <dsp:cNvPr id="0" name=""/>
        <dsp:cNvSpPr/>
      </dsp:nvSpPr>
      <dsp:spPr>
        <a:xfrm>
          <a:off x="2302942" y="258626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5151069" y="3225868"/>
              </a:moveTo>
              <a:arcTo wR="2612100" hR="2612100" stAng="815394" swAng="2126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BBAD-3638-461C-88A7-4D11941790F9}">
      <dsp:nvSpPr>
        <dsp:cNvPr id="0" name=""/>
        <dsp:cNvSpPr/>
      </dsp:nvSpPr>
      <dsp:spPr>
        <a:xfrm>
          <a:off x="5139004" y="3641849"/>
          <a:ext cx="4073898" cy="109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Può attivare forme di collaborazione con la sezione regionale della Corte dei Conti nonché richiedere alla stessa pareri in materia di contabilità pubblica , in conformità a quanto previsto dalla normativa vigente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2405" y="3695250"/>
        <a:ext cx="3967096" cy="987130"/>
      </dsp:txXfrm>
    </dsp:sp>
    <dsp:sp modelId="{B6D95250-5A9C-4FE8-8A61-F04B945E5A76}">
      <dsp:nvSpPr>
        <dsp:cNvPr id="0" name=""/>
        <dsp:cNvSpPr/>
      </dsp:nvSpPr>
      <dsp:spPr>
        <a:xfrm>
          <a:off x="3029351" y="-243755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3710944" y="4981829"/>
              </a:moveTo>
              <a:arcTo wR="2612100" hR="2612100" stAng="3907370" swAng="7022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40D89-E13A-4635-9E97-29793BF56E28}">
      <dsp:nvSpPr>
        <dsp:cNvPr id="0" name=""/>
        <dsp:cNvSpPr/>
      </dsp:nvSpPr>
      <dsp:spPr>
        <a:xfrm>
          <a:off x="2987769" y="4815714"/>
          <a:ext cx="3243635" cy="785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Esamina e riferisce alle Commissioni permanenti competenti per materia le relazioni che la sezione regionale della Corte dei Conti invia al Consiglio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115" y="4854060"/>
        <a:ext cx="3166943" cy="708824"/>
      </dsp:txXfrm>
    </dsp:sp>
    <dsp:sp modelId="{A818E8CA-B8F1-4355-B1CE-5926D96D1ABF}">
      <dsp:nvSpPr>
        <dsp:cNvPr id="0" name=""/>
        <dsp:cNvSpPr/>
      </dsp:nvSpPr>
      <dsp:spPr>
        <a:xfrm>
          <a:off x="1171234" y="-406890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2513739" y="5222349"/>
              </a:moveTo>
              <a:arcTo wR="2612100" hR="2612100" stAng="5529482" swAng="9134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0D8C1-2817-4CB4-ACC2-864E76158B2D}">
      <dsp:nvSpPr>
        <dsp:cNvPr id="0" name=""/>
        <dsp:cNvSpPr/>
      </dsp:nvSpPr>
      <dsp:spPr>
        <a:xfrm>
          <a:off x="1350137" y="3767469"/>
          <a:ext cx="2651437" cy="928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Redige apposita relazione in ordine alla regolarità, all’efficienza, all’efficacia ed economicità della gestione della Regione 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5459" y="3812791"/>
        <a:ext cx="2560793" cy="837788"/>
      </dsp:txXfrm>
    </dsp:sp>
    <dsp:sp modelId="{EA4A9D3C-C894-4C90-A83E-6C90B93A01EB}">
      <dsp:nvSpPr>
        <dsp:cNvPr id="0" name=""/>
        <dsp:cNvSpPr/>
      </dsp:nvSpPr>
      <dsp:spPr>
        <a:xfrm>
          <a:off x="1430242" y="-935711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1045815" y="4702512"/>
              </a:moveTo>
              <a:arcTo wR="2612100" hR="2612100" stAng="7610591" swAng="1439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2B9AC-B53D-4DD4-915E-58595AFA04BC}">
      <dsp:nvSpPr>
        <dsp:cNvPr id="0" name=""/>
        <dsp:cNvSpPr/>
      </dsp:nvSpPr>
      <dsp:spPr>
        <a:xfrm>
          <a:off x="992338" y="2858033"/>
          <a:ext cx="2623826" cy="840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Redige apposite relazioni sullo schema di bilancio di previsione, nonché sul conto consuntivo del Consiglio regionale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3376" y="2899071"/>
        <a:ext cx="2541750" cy="758589"/>
      </dsp:txXfrm>
    </dsp:sp>
    <dsp:sp modelId="{3DE9D189-48C0-4BA0-A2B4-CEE5A43E5658}">
      <dsp:nvSpPr>
        <dsp:cNvPr id="0" name=""/>
        <dsp:cNvSpPr/>
      </dsp:nvSpPr>
      <dsp:spPr>
        <a:xfrm>
          <a:off x="2276935" y="34381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8499" y="2822653"/>
              </a:moveTo>
              <a:arcTo wR="2612100" hR="2612100" stAng="10522594" swAng="1293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3E357-F0AD-458C-98C3-DF2736B2D8A2}">
      <dsp:nvSpPr>
        <dsp:cNvPr id="0" name=""/>
        <dsp:cNvSpPr/>
      </dsp:nvSpPr>
      <dsp:spPr>
        <a:xfrm>
          <a:off x="1042516" y="2077099"/>
          <a:ext cx="2562843" cy="680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Vigila sulla regolarità contabile, finanziaria ed economica della </a:t>
          </a: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gestione del </a:t>
          </a:r>
          <a:r>
            <a:rPr lang="it-IT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Consiglio regionale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5752" y="2110335"/>
        <a:ext cx="2496371" cy="614372"/>
      </dsp:txXfrm>
    </dsp:sp>
    <dsp:sp modelId="{DF49FF9A-6BDF-4262-8623-D952CF96BF3F}">
      <dsp:nvSpPr>
        <dsp:cNvPr id="0" name=""/>
        <dsp:cNvSpPr/>
      </dsp:nvSpPr>
      <dsp:spPr>
        <a:xfrm>
          <a:off x="1516699" y="1434663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897594" y="641431"/>
              </a:moveTo>
              <a:arcTo wR="2612100" hR="2612100" stAng="13738580" swAng="1973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9145F-D627-4475-9EED-D3E8470CA4F9}">
      <dsp:nvSpPr>
        <dsp:cNvPr id="0" name=""/>
        <dsp:cNvSpPr/>
      </dsp:nvSpPr>
      <dsp:spPr>
        <a:xfrm>
          <a:off x="1461044" y="956332"/>
          <a:ext cx="2668081" cy="1023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Esprime pareri alle Commissioni permanenti in ordine alle proposte di legge, di regolamento e di provvedimento amministrativo riguardante la programmazione</a:t>
          </a: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1017" y="1006305"/>
        <a:ext cx="2568135" cy="923757"/>
      </dsp:txXfrm>
    </dsp:sp>
    <dsp:sp modelId="{ECB68568-0707-4413-AEE9-108356312234}">
      <dsp:nvSpPr>
        <dsp:cNvPr id="0" name=""/>
        <dsp:cNvSpPr/>
      </dsp:nvSpPr>
      <dsp:spPr>
        <a:xfrm>
          <a:off x="1246791" y="880562"/>
          <a:ext cx="5224201" cy="5224201"/>
        </a:xfrm>
        <a:custGeom>
          <a:avLst/>
          <a:gdLst/>
          <a:ahLst/>
          <a:cxnLst/>
          <a:rect l="0" t="0" r="0" b="0"/>
          <a:pathLst>
            <a:path>
              <a:moveTo>
                <a:pt x="1991013" y="74913"/>
              </a:moveTo>
              <a:arcTo wR="2612100" hR="2612100" stAng="15374691" swAng="4640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6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973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90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83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508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08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786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521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711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4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259D-87A8-48C1-80A4-E106B056A224}" type="datetimeFigureOut">
              <a:rPr lang="it-IT" smtClean="0"/>
              <a:t>15/12/2021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BD58-607C-4DBD-BFD9-0B9EB82008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78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0" y="102499"/>
            <a:ext cx="10058400" cy="66210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800231"/>
            <a:ext cx="9144000" cy="225226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r>
              <a:rPr lang="it-IT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Consiglio regionale della Calabria</a:t>
            </a:r>
            <a:br>
              <a:rPr lang="it-IT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Settore </a:t>
            </a:r>
            <a:r>
              <a:rPr lang="it-IT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Commissione Bilancio, Programmazione economica, Attività produttive, Affari UE e Commissioni </a:t>
            </a:r>
            <a:r>
              <a:rPr lang="it-IT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 </a:t>
            </a:r>
            <a:endParaRPr lang="it-IT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413036"/>
            <a:ext cx="9144000" cy="2490953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endParaRPr lang="it-IT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Obiettivo settoriale di Performance n.1 – anno 2021</a:t>
            </a:r>
            <a:endParaRPr lang="it-IT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Realizzazione di un documento di sintesi sulle attività della Commissione consiliare contro il fenomeno della ‘ndrangheta, della corruzione e dell’illegalità diffusa, nonché della Commissione speciale di vigilanza</a:t>
            </a:r>
          </a:p>
          <a:p>
            <a:endParaRPr lang="it-IT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legislatura - Audizioni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298155"/>
              </p:ext>
            </p:extLst>
          </p:nvPr>
        </p:nvGraphicFramePr>
        <p:xfrm>
          <a:off x="5969876" y="1765738"/>
          <a:ext cx="4540470" cy="422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1203980" y="1846991"/>
            <a:ext cx="4324461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tematiche affrontate hanno spaziato dalle materie connesse al gioco d'azzardo patologico (usura e problematiche di tipo sociologico), all'assistenza ai soggetti vessati dalla Criminalità Organizzata (racket e usura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dal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rapporto tra reati ambientali e mafie, al corretto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utilizzo,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parte delle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Istituzioni regionali,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fondi di derivazione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pubblica;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sindacato sull'attività dell'esecutivo e delle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amministrazioni regionali,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metodologie del riuso dei beni sequestrati e confiscati alla 'ndrangheta.</a:t>
            </a:r>
          </a:p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Commissione,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inoltre,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dedicato due sedute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apposite all’analisi del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fenomeno della "massoneria deviata".</a:t>
            </a:r>
          </a:p>
          <a:p>
            <a:r>
              <a:rPr lang="it-IT" dirty="0"/>
              <a:t> </a:t>
            </a:r>
          </a:p>
        </p:txBody>
      </p:sp>
      <p:sp>
        <p:nvSpPr>
          <p:cNvPr id="8" name="Rettangolo 7"/>
          <p:cNvSpPr/>
          <p:nvPr/>
        </p:nvSpPr>
        <p:spPr>
          <a:xfrm>
            <a:off x="994410" y="1531620"/>
            <a:ext cx="10058400" cy="4640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06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Legislatura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Provvedimenti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303578" y="2040318"/>
            <a:ext cx="4501055" cy="4251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>
              <a:buNone/>
            </a:pP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Commissione,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 un lavoro approfondito di concertazione con  gli 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impegnati sul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campo,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è dedicata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predisposizione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testo di Legge organica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materia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dell'antindrangheta. </a:t>
            </a:r>
            <a:endParaRPr lang="it-IT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di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Legge,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sottoscritta,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oltre che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Presidente, anche dalla totalità del Consiglieri regionali,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stata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successivamente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assegnata, per la trattazione, alla I Commissione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consiliare permanente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inoltre avviato un’indagine conoscitiva per l’approfondimento della tematica dell’incremento del livello di criminalità organizzata sul territorio.</a:t>
            </a:r>
          </a:p>
          <a:p>
            <a:pPr marL="0" indent="0" algn="just">
              <a:buNone/>
            </a:pP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poi predisposto il Piano Speciale per la Legalità Antiracket e Antiusura, previsto dalla Legge regionale n.9 del 2018.</a:t>
            </a:r>
          </a:p>
          <a:p>
            <a:pPr marL="0" indent="0" algn="just">
              <a:buNone/>
            </a:pP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Infine, ha rilasciato sei Pareri ex art. 66 comma 2 del Regolamento Interno, di cui due su Provvedimenti Amministrativi generali e quattro su Proposte di legge. </a:t>
            </a:r>
            <a:endParaRPr lang="it-IT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901744"/>
              </p:ext>
            </p:extLst>
          </p:nvPr>
        </p:nvGraphicFramePr>
        <p:xfrm>
          <a:off x="977460" y="1860331"/>
          <a:ext cx="4992415" cy="419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838200" y="1690688"/>
            <a:ext cx="10515600" cy="4732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9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sz="4900" dirty="0" smtClean="0"/>
              <a:t/>
            </a:r>
            <a:br>
              <a:rPr lang="it-IT" sz="4900" dirty="0" smtClean="0"/>
            </a:br>
            <a:endParaRPr lang="it-IT" sz="49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1334815"/>
            <a:ext cx="10515600" cy="306901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it-I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Commissione Speciale di Vigilanza</a:t>
            </a:r>
            <a:endParaRPr lang="it-IT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Fonti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870355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0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97125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9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890" y="205105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Compiti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254989"/>
              </p:ext>
            </p:extLst>
          </p:nvPr>
        </p:nvGraphicFramePr>
        <p:xfrm>
          <a:off x="643890" y="1041306"/>
          <a:ext cx="10515600" cy="574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1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legislatura - Audizioni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89418" y="1795792"/>
            <a:ext cx="4654637" cy="41036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materia delle audizioni, la Commissione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voluto offrire risposte adeguate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sull’attività degli enti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vigilati.</a:t>
            </a:r>
          </a:p>
          <a:p>
            <a:pPr algn="just"/>
            <a:endParaRPr lang="it-IT" sz="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trattazione degli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argomenti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è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concentrata, in particolare, su: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-tutela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la valorizzazione del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bergamotto;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-attività delle aziende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sanitarie ed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ospedaliere;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-dimensionamento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scolastico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-aziende sanitarie e ospedaliere;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-aeroporti calabresi;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-Consorzi di bonifica;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-Arpacal;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-Fincalabra;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-So.Ri.Cal.;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-Fondazioni FIELD e Calabria Etica.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8200" y="1587062"/>
            <a:ext cx="10218683" cy="4487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33733662"/>
              </p:ext>
            </p:extLst>
          </p:nvPr>
        </p:nvGraphicFramePr>
        <p:xfrm>
          <a:off x="6466585" y="1638875"/>
          <a:ext cx="4314306" cy="448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8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legislatura - Audizioni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03980" y="1846991"/>
            <a:ext cx="4324461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tematiche affrontate hanno spaziato dalle materie connesse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 statuo di attuazione delle procedure di acquisto di automezzi speciali e attrezzature antincendio boschivo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 – FESR 2007 – 2013), alle aziende sanitarie calabresi, in ordine alle misure da adottare per l’avvio delle attività di realizzazione dei nuovi ospedali della Sibaritide, del Vibonese e della Piana di Gioia Tauro.</a:t>
            </a:r>
          </a:p>
          <a:p>
            <a:pPr algn="just"/>
            <a:endParaRPr lang="it-IT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Commissione,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inoltre,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dedicato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alcune sedute ai Consorzi di bonifica, alla procedura di liquidazione della SIAL e alla Fondazione Calabresi nel Mondo. </a:t>
            </a:r>
          </a:p>
          <a:p>
            <a:pPr algn="just"/>
            <a:endParaRPr lang="it-IT" sz="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state approvate, infine, le Relazioni di competenza della Commissione ed espressi alcuni Pareri riguardanti la programmazione finanziaria alle Commissioni permanenti.</a:t>
            </a:r>
          </a:p>
          <a:p>
            <a:r>
              <a:rPr lang="it-IT" dirty="0"/>
              <a:t> </a:t>
            </a:r>
          </a:p>
        </p:txBody>
      </p:sp>
      <p:sp>
        <p:nvSpPr>
          <p:cNvPr id="5" name="Rettangolo 4"/>
          <p:cNvSpPr/>
          <p:nvPr/>
        </p:nvSpPr>
        <p:spPr>
          <a:xfrm>
            <a:off x="948690" y="1690688"/>
            <a:ext cx="10581158" cy="4927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731" y="1962177"/>
            <a:ext cx="5389551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12" y="1986743"/>
            <a:ext cx="8853054" cy="324741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990600" y="1862051"/>
            <a:ext cx="9898117" cy="4160377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1400" dirty="0" smtClean="0">
                <a:solidFill>
                  <a:srgbClr val="5B9BD5">
                    <a:lumMod val="75000"/>
                  </a:srgbClr>
                </a:solidFill>
              </a:rPr>
              <a:t>                                                                                                                                                </a:t>
            </a:r>
          </a:p>
          <a:p>
            <a:endParaRPr lang="it-IT" sz="1400" dirty="0">
              <a:solidFill>
                <a:srgbClr val="5B9BD5">
                  <a:lumMod val="75000"/>
                </a:srgb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dirty="0" smtClean="0">
                <a:solidFill>
                  <a:srgbClr val="5B9BD5">
                    <a:lumMod val="75000"/>
                  </a:srgbClr>
                </a:solidFill>
              </a:rPr>
              <a:t>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legislatura - Provvedimenti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contenuto 5"/>
          <p:cNvSpPr txBox="1">
            <a:spLocks/>
          </p:cNvSpPr>
          <p:nvPr/>
        </p:nvSpPr>
        <p:spPr>
          <a:xfrm>
            <a:off x="6625460" y="3127222"/>
            <a:ext cx="2833852" cy="153990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La Commissione ha redatto ed approvato, nel biennio 2012-2013, due Relazioni sui documenti regionali di bilancio</a:t>
            </a:r>
          </a:p>
          <a:p>
            <a:pPr algn="just"/>
            <a:endParaRPr lang="it-IT" sz="16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928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Legislatura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Provvedimenti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845472" y="1324756"/>
            <a:ext cx="4501055" cy="958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>
              <a:buNone/>
            </a:pPr>
            <a:endParaRPr lang="it-IT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24" y="2435629"/>
            <a:ext cx="8229599" cy="326097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50426" y="2128053"/>
            <a:ext cx="8628993" cy="4157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contenuto 5"/>
          <p:cNvSpPr txBox="1">
            <a:spLocks/>
          </p:cNvSpPr>
          <p:nvPr/>
        </p:nvSpPr>
        <p:spPr>
          <a:xfrm>
            <a:off x="6446785" y="3102264"/>
            <a:ext cx="2833852" cy="19277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La Commissione ha approvato, in totale, undici Relazioni e tre Pareri, di cui due su Proposte di Provvedimento Amministrativo generale  ed uno su una Proposta di Legge</a:t>
            </a:r>
          </a:p>
          <a:p>
            <a:pPr algn="just"/>
            <a:endParaRPr lang="it-IT" sz="16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endParaRPr lang="it-IT" sz="49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1522523"/>
            <a:ext cx="10515600" cy="3229851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Commissione </a:t>
            </a:r>
            <a:r>
              <a:rPr lang="it-I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consiliare contro il fenomeno della ‘ndrangheta, della corruzione e dell’illegalità diffusa</a:t>
            </a:r>
          </a:p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813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Fonti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063776"/>
              </p:ext>
            </p:extLst>
          </p:nvPr>
        </p:nvGraphicFramePr>
        <p:xfrm>
          <a:off x="838200" y="1460938"/>
          <a:ext cx="9787758" cy="477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913716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3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890" y="205105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Compiti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940566"/>
              </p:ext>
            </p:extLst>
          </p:nvPr>
        </p:nvGraphicFramePr>
        <p:xfrm>
          <a:off x="775138" y="1008993"/>
          <a:ext cx="10515600" cy="564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7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Modalità di funzionamento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121632"/>
              </p:ext>
            </p:extLst>
          </p:nvPr>
        </p:nvGraphicFramePr>
        <p:xfrm>
          <a:off x="1478280" y="18713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2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62950"/>
            <a:ext cx="9144000" cy="69592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Altre competenze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549999217"/>
              </p:ext>
            </p:extLst>
          </p:nvPr>
        </p:nvGraphicFramePr>
        <p:xfrm>
          <a:off x="2032000" y="1405890"/>
          <a:ext cx="812800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legislatura - Audizioni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15846" y="2132124"/>
            <a:ext cx="4654637" cy="396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materia delle audizioni, la Commissione ha dato ampio ascolto alla comunità 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sociale, come meglio rappresentato nel grafico.</a:t>
            </a:r>
          </a:p>
          <a:p>
            <a:pPr algn="just"/>
            <a:endParaRPr lang="it-IT" sz="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trattazione degli argomenti affrontati si è concentrata su tre argomenti principali: </a:t>
            </a:r>
            <a:endParaRPr lang="it-IT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 problematica del riutilizzo dei beni confiscati alla Criminalità Organizzata in Calabria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l’analisi dei fattori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riguardanti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fenomeni dell’usura e del racket posti in essere sul territorio calabrese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l’attività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elaborazione dei Progetti di legge, esaminati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sede referente, e licenziati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l’Assemblea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309590"/>
              </p:ext>
            </p:extLst>
          </p:nvPr>
        </p:nvGraphicFramePr>
        <p:xfrm>
          <a:off x="6001407" y="2027020"/>
          <a:ext cx="4855780" cy="385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838200" y="1828800"/>
            <a:ext cx="10250214" cy="44248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97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50800" h="177800"/>
            </a:sp3d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Legislatura - Provvedimenti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197992"/>
              </p:ext>
            </p:extLst>
          </p:nvPr>
        </p:nvGraphicFramePr>
        <p:xfrm>
          <a:off x="838200" y="1690688"/>
          <a:ext cx="5089635" cy="432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6232635" y="1958476"/>
            <a:ext cx="442956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Oltre a svolgere le audizioni, la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Commissione ha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deliberato vari Provvedimenti.</a:t>
            </a:r>
          </a:p>
          <a:p>
            <a:pPr algn="just"/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particolare, ha rilasciato cinque Pareri, di cui uno su una Delibera della Giunta regionale, due su Progetti di Legge e due su Proposte di Provvedimento Amministrativo generale.  </a:t>
            </a:r>
          </a:p>
          <a:p>
            <a:pPr algn="just"/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poi trattato e licenziato per l’Assemblea otto Progetti di Legge, di cui due Disegni di legge e sei Proposte di legge.</a:t>
            </a:r>
          </a:p>
          <a:p>
            <a:pPr algn="just"/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infine approvato, nelle materie specifiche di  competenza, due proposte di Provvedimento Amministrativo generale e cinque Risoluzioni.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662940" y="1600200"/>
            <a:ext cx="10690860" cy="4606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90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1984</Words>
  <Application>Microsoft Office PowerPoint</Application>
  <PresentationFormat>Widescreen</PresentationFormat>
  <Paragraphs>157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Liberation Sans</vt:lpstr>
      <vt:lpstr>Times New Roman</vt:lpstr>
      <vt:lpstr>Tema di Office</vt:lpstr>
      <vt:lpstr>Consiglio regionale della Calabria   Settore Commissione Bilancio, Programmazione economica, Attività produttive, Affari UE e Commissioni Speciali </vt:lpstr>
      <vt:lpstr> </vt:lpstr>
      <vt:lpstr>Fonti</vt:lpstr>
      <vt:lpstr>Natura</vt:lpstr>
      <vt:lpstr>                             Compiti </vt:lpstr>
      <vt:lpstr>Modalità di funzionamento</vt:lpstr>
      <vt:lpstr>Altre competenze</vt:lpstr>
      <vt:lpstr>IX legislatura - Audizioni</vt:lpstr>
      <vt:lpstr>IX Legislatura - Provvedimenti</vt:lpstr>
      <vt:lpstr>X legislatura - Audizioni</vt:lpstr>
      <vt:lpstr>X Legislatura - Provvedimenti</vt:lpstr>
      <vt:lpstr> </vt:lpstr>
      <vt:lpstr>Fonti</vt:lpstr>
      <vt:lpstr>Natura</vt:lpstr>
      <vt:lpstr>                          Compiti </vt:lpstr>
      <vt:lpstr>IX legislatura - Audizioni</vt:lpstr>
      <vt:lpstr>X legislatura - Audizioni</vt:lpstr>
      <vt:lpstr> </vt:lpstr>
      <vt:lpstr>X Legislatura - Provvedimenti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Consiglio regionale della Calabria Obiettivo settoriale di Performance – anno 2021</dc:title>
  <dc:creator>Francesco Emanuele Albano</dc:creator>
  <cp:lastModifiedBy>Francesco Emanuele Albano</cp:lastModifiedBy>
  <cp:revision>207</cp:revision>
  <cp:lastPrinted>2021-11-08T11:45:01Z</cp:lastPrinted>
  <dcterms:created xsi:type="dcterms:W3CDTF">2021-11-04T12:41:33Z</dcterms:created>
  <dcterms:modified xsi:type="dcterms:W3CDTF">2021-12-15T07:27:20Z</dcterms:modified>
</cp:coreProperties>
</file>